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xls" ContentType="application/vnd.ms-excel"/>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diagrams/data1.xml" ContentType="application/vnd.openxmlformats-officedocument.drawingml.diagramData+xml"/>
  <Override PartName="/ppt/diagrams/data3.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25.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2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16.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15.xml" ContentType="application/vnd.openxmlformats-officedocument.presentationml.slide+xml"/>
  <Override PartName="/ppt/slides/slide19.xml" ContentType="application/vnd.openxmlformats-officedocument.presentationml.slide+xml"/>
  <Override PartName="/ppt/slides/slide26.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notesSlides/notesSlide21.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16.xml" ContentType="application/vnd.openxmlformats-officedocument.presentationml.notesSlide+xml"/>
  <Override PartName="/ppt/notesSlides/notesSlide22.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slideMasters/slideMaster1.xml" ContentType="application/vnd.openxmlformats-officedocument.presentationml.slideMaster+xml"/>
  <Override PartName="/ppt/notesSlides/notesSlide19.xml" ContentType="application/vnd.openxmlformats-officedocument.presentationml.notesSlide+xml"/>
  <Override PartName="/ppt/notesSlides/notesSlide15.xml" ContentType="application/vnd.openxmlformats-officedocument.presentationml.notesSlide+xml"/>
  <Override PartName="/ppt/slideMasters/slideMaster2.xml" ContentType="application/vnd.openxmlformats-officedocument.presentationml.slideMaster+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11.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1.xml" ContentType="application/vnd.openxmlformats-officedocument.theme+xml"/>
  <Override PartName="/ppt/notesMasters/notesMaster1.xml" ContentType="application/vnd.openxmlformats-officedocument.presentationml.notesMaster+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layout1.xml" ContentType="application/vnd.openxmlformats-officedocument.drawingml.diagramLayout+xml"/>
  <Override PartName="/ppt/diagrams/drawing3.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handoutMasters/handoutMaster1.xml" ContentType="application/vnd.openxmlformats-officedocument.presentationml.handoutMaster+xml"/>
  <Override PartName="/ppt/diagrams/layout3.xml" ContentType="application/vnd.openxmlformats-officedocument.drawingml.diagramLayout+xml"/>
  <Override PartName="/ppt/diagrams/layout2.xml" ContentType="application/vnd.openxmlformats-officedocument.drawingml.diagramLayout+xml"/>
  <Override PartName="/ppt/diagrams/colors2.xml" ContentType="application/vnd.openxmlformats-officedocument.drawingml.diagramColors+xml"/>
  <Override PartName="/ppt/diagrams/drawing2.xml" ContentType="application/vnd.ms-office.drawingml.diagramDrawing+xml"/>
  <Override PartName="/ppt/diagrams/quickStyle2.xml" ContentType="application/vnd.openxmlformats-officedocument.drawingml.diagramStyl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89" r:id="rId1"/>
    <p:sldMasterId id="2147484201" r:id="rId2"/>
  </p:sldMasterIdLst>
  <p:notesMasterIdLst>
    <p:notesMasterId r:id="rId29"/>
  </p:notesMasterIdLst>
  <p:handoutMasterIdLst>
    <p:handoutMasterId r:id="rId30"/>
  </p:handoutMasterIdLst>
  <p:sldIdLst>
    <p:sldId id="290" r:id="rId3"/>
    <p:sldId id="278" r:id="rId4"/>
    <p:sldId id="318" r:id="rId5"/>
    <p:sldId id="293" r:id="rId6"/>
    <p:sldId id="301" r:id="rId7"/>
    <p:sldId id="277" r:id="rId8"/>
    <p:sldId id="281" r:id="rId9"/>
    <p:sldId id="291" r:id="rId10"/>
    <p:sldId id="294" r:id="rId11"/>
    <p:sldId id="296" r:id="rId12"/>
    <p:sldId id="307" r:id="rId13"/>
    <p:sldId id="298" r:id="rId14"/>
    <p:sldId id="295" r:id="rId15"/>
    <p:sldId id="299" r:id="rId16"/>
    <p:sldId id="300" r:id="rId17"/>
    <p:sldId id="303" r:id="rId18"/>
    <p:sldId id="322" r:id="rId19"/>
    <p:sldId id="323" r:id="rId20"/>
    <p:sldId id="324" r:id="rId21"/>
    <p:sldId id="325" r:id="rId22"/>
    <p:sldId id="302" r:id="rId23"/>
    <p:sldId id="308" r:id="rId24"/>
    <p:sldId id="319" r:id="rId25"/>
    <p:sldId id="321" r:id="rId26"/>
    <p:sldId id="312" r:id="rId27"/>
    <p:sldId id="326" r:id="rId28"/>
  </p:sldIdLst>
  <p:sldSz cx="9144000" cy="6858000" type="screen4x3"/>
  <p:notesSz cx="6797675" cy="9928225"/>
  <p:defaultTextStyle>
    <a:defPPr>
      <a:defRPr lang="nl-NL"/>
    </a:defPPr>
    <a:lvl1pPr algn="l" rtl="0" fontAlgn="base">
      <a:spcBef>
        <a:spcPct val="0"/>
      </a:spcBef>
      <a:spcAft>
        <a:spcPct val="0"/>
      </a:spcAft>
      <a:defRPr sz="2600" kern="1200">
        <a:solidFill>
          <a:srgbClr val="000000"/>
        </a:solidFill>
        <a:latin typeface="Verdana" pitchFamily="34" charset="0"/>
        <a:ea typeface="+mn-ea"/>
        <a:cs typeface="Arial" charset="0"/>
      </a:defRPr>
    </a:lvl1pPr>
    <a:lvl2pPr marL="457200" algn="l" rtl="0" fontAlgn="base">
      <a:spcBef>
        <a:spcPct val="0"/>
      </a:spcBef>
      <a:spcAft>
        <a:spcPct val="0"/>
      </a:spcAft>
      <a:defRPr sz="2600" kern="1200">
        <a:solidFill>
          <a:srgbClr val="000000"/>
        </a:solidFill>
        <a:latin typeface="Verdana" pitchFamily="34" charset="0"/>
        <a:ea typeface="+mn-ea"/>
        <a:cs typeface="Arial" charset="0"/>
      </a:defRPr>
    </a:lvl2pPr>
    <a:lvl3pPr marL="914400" algn="l" rtl="0" fontAlgn="base">
      <a:spcBef>
        <a:spcPct val="0"/>
      </a:spcBef>
      <a:spcAft>
        <a:spcPct val="0"/>
      </a:spcAft>
      <a:defRPr sz="2600" kern="1200">
        <a:solidFill>
          <a:srgbClr val="000000"/>
        </a:solidFill>
        <a:latin typeface="Verdana" pitchFamily="34" charset="0"/>
        <a:ea typeface="+mn-ea"/>
        <a:cs typeface="Arial" charset="0"/>
      </a:defRPr>
    </a:lvl3pPr>
    <a:lvl4pPr marL="1371600" algn="l" rtl="0" fontAlgn="base">
      <a:spcBef>
        <a:spcPct val="0"/>
      </a:spcBef>
      <a:spcAft>
        <a:spcPct val="0"/>
      </a:spcAft>
      <a:defRPr sz="2600" kern="1200">
        <a:solidFill>
          <a:srgbClr val="000000"/>
        </a:solidFill>
        <a:latin typeface="Verdana" pitchFamily="34" charset="0"/>
        <a:ea typeface="+mn-ea"/>
        <a:cs typeface="Arial" charset="0"/>
      </a:defRPr>
    </a:lvl4pPr>
    <a:lvl5pPr marL="1828800" algn="l" rtl="0" fontAlgn="base">
      <a:spcBef>
        <a:spcPct val="0"/>
      </a:spcBef>
      <a:spcAft>
        <a:spcPct val="0"/>
      </a:spcAft>
      <a:defRPr sz="2600" kern="1200">
        <a:solidFill>
          <a:srgbClr val="000000"/>
        </a:solidFill>
        <a:latin typeface="Verdana" pitchFamily="34" charset="0"/>
        <a:ea typeface="+mn-ea"/>
        <a:cs typeface="Arial" charset="0"/>
      </a:defRPr>
    </a:lvl5pPr>
    <a:lvl6pPr marL="2286000" algn="l" defTabSz="914400" rtl="0" eaLnBrk="1" latinLnBrk="0" hangingPunct="1">
      <a:defRPr sz="2600" kern="1200">
        <a:solidFill>
          <a:srgbClr val="000000"/>
        </a:solidFill>
        <a:latin typeface="Verdana" pitchFamily="34" charset="0"/>
        <a:ea typeface="+mn-ea"/>
        <a:cs typeface="Arial" charset="0"/>
      </a:defRPr>
    </a:lvl6pPr>
    <a:lvl7pPr marL="2743200" algn="l" defTabSz="914400" rtl="0" eaLnBrk="1" latinLnBrk="0" hangingPunct="1">
      <a:defRPr sz="2600" kern="1200">
        <a:solidFill>
          <a:srgbClr val="000000"/>
        </a:solidFill>
        <a:latin typeface="Verdana" pitchFamily="34" charset="0"/>
        <a:ea typeface="+mn-ea"/>
        <a:cs typeface="Arial" charset="0"/>
      </a:defRPr>
    </a:lvl7pPr>
    <a:lvl8pPr marL="3200400" algn="l" defTabSz="914400" rtl="0" eaLnBrk="1" latinLnBrk="0" hangingPunct="1">
      <a:defRPr sz="2600" kern="1200">
        <a:solidFill>
          <a:srgbClr val="000000"/>
        </a:solidFill>
        <a:latin typeface="Verdana" pitchFamily="34" charset="0"/>
        <a:ea typeface="+mn-ea"/>
        <a:cs typeface="Arial" charset="0"/>
      </a:defRPr>
    </a:lvl8pPr>
    <a:lvl9pPr marL="3657600" algn="l" defTabSz="914400" rtl="0" eaLnBrk="1" latinLnBrk="0" hangingPunct="1">
      <a:defRPr sz="2600" kern="1200">
        <a:solidFill>
          <a:srgbClr val="000000"/>
        </a:solidFill>
        <a:latin typeface="Verdana"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9D26"/>
    <a:srgbClr val="2494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34" autoAdjust="0"/>
    <p:restoredTop sz="94660"/>
  </p:normalViewPr>
  <p:slideViewPr>
    <p:cSldViewPr snapToGrid="0">
      <p:cViewPr varScale="1">
        <p:scale>
          <a:sx n="50" d="100"/>
          <a:sy n="50" d="100"/>
        </p:scale>
        <p:origin x="-557" y="-7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02"/>
    </p:cViewPr>
  </p:sorterViewPr>
  <p:notesViewPr>
    <p:cSldViewPr snapToGrid="0">
      <p:cViewPr varScale="1">
        <p:scale>
          <a:sx n="55" d="100"/>
          <a:sy n="55" d="100"/>
        </p:scale>
        <p:origin x="-2904" y="-102"/>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customXml" Target="../customXml/item2.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customXml" Target="../customXml/item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C0F79B-7E64-448D-BFD1-CB2DE7994CB8}" type="doc">
      <dgm:prSet loTypeId="urn:microsoft.com/office/officeart/2005/8/layout/vProcess5" loCatId="process" qsTypeId="urn:microsoft.com/office/officeart/2005/8/quickstyle/simple4" qsCatId="simple" csTypeId="urn:microsoft.com/office/officeart/2005/8/colors/accent1_2#1" csCatId="accent1" phldr="1"/>
      <dgm:spPr/>
      <dgm:t>
        <a:bodyPr/>
        <a:lstStyle/>
        <a:p>
          <a:endParaRPr lang="nl-NL"/>
        </a:p>
      </dgm:t>
    </dgm:pt>
    <dgm:pt modelId="{F304819A-4968-4BAB-B5AF-2ABD12614EFD}">
      <dgm:prSet phldrT="[Text]" custT="1"/>
      <dgm:spPr/>
      <dgm:t>
        <a:bodyPr/>
        <a:lstStyle/>
        <a:p>
          <a:r>
            <a:rPr lang="nl-NL" sz="2000" dirty="0" err="1" smtClean="0">
              <a:latin typeface="Verdana" pitchFamily="34" charset="0"/>
              <a:ea typeface="Verdana" pitchFamily="34" charset="0"/>
              <a:cs typeface="Verdana" pitchFamily="34" charset="0"/>
            </a:rPr>
            <a:t>Doi</a:t>
          </a:r>
          <a:r>
            <a:rPr lang="nl-NL" sz="2000" dirty="0" smtClean="0">
              <a:latin typeface="Verdana" pitchFamily="34" charset="0"/>
              <a:ea typeface="Verdana" pitchFamily="34" charset="0"/>
              <a:cs typeface="Verdana" pitchFamily="34" charset="0"/>
            </a:rPr>
            <a:t> </a:t>
          </a:r>
          <a:r>
            <a:rPr lang="nl-NL" sz="2000" dirty="0" err="1" smtClean="0">
              <a:latin typeface="Verdana" pitchFamily="34" charset="0"/>
              <a:ea typeface="Verdana" pitchFamily="34" charset="0"/>
              <a:cs typeface="Verdana" pitchFamily="34" charset="0"/>
            </a:rPr>
            <a:t>Moi</a:t>
          </a:r>
          <a:endParaRPr lang="nl-NL" sz="2000" dirty="0">
            <a:latin typeface="Verdana" pitchFamily="34" charset="0"/>
            <a:ea typeface="Verdana" pitchFamily="34" charset="0"/>
            <a:cs typeface="Verdana" pitchFamily="34" charset="0"/>
          </a:endParaRPr>
        </a:p>
      </dgm:t>
    </dgm:pt>
    <dgm:pt modelId="{3EBF6123-FC70-4DC0-917F-83A0214436D5}" type="parTrans" cxnId="{EBB4D331-AADC-4547-92E7-C40B454F1896}">
      <dgm:prSet/>
      <dgm:spPr/>
      <dgm:t>
        <a:bodyPr/>
        <a:lstStyle/>
        <a:p>
          <a:endParaRPr lang="nl-NL"/>
        </a:p>
      </dgm:t>
    </dgm:pt>
    <dgm:pt modelId="{303E7777-60E7-428B-BF51-0604F94F63CC}" type="sibTrans" cxnId="{EBB4D331-AADC-4547-92E7-C40B454F1896}">
      <dgm:prSet/>
      <dgm:spPr/>
      <dgm:t>
        <a:bodyPr/>
        <a:lstStyle/>
        <a:p>
          <a:endParaRPr lang="nl-NL"/>
        </a:p>
      </dgm:t>
    </dgm:pt>
    <dgm:pt modelId="{F6C28F1A-A21D-4B11-94B1-414EA056025A}">
      <dgm:prSet phldrT="[Text]" custT="1"/>
      <dgm:spPr/>
      <dgm:t>
        <a:bodyPr/>
        <a:lstStyle/>
        <a:p>
          <a:r>
            <a:rPr lang="nl-NL" sz="2000" dirty="0" err="1" smtClean="0">
              <a:latin typeface="Verdana" pitchFamily="34" charset="0"/>
              <a:ea typeface="Verdana" pitchFamily="34" charset="0"/>
              <a:cs typeface="Verdana" pitchFamily="34" charset="0"/>
            </a:rPr>
            <a:t>Economic</a:t>
          </a:r>
          <a:r>
            <a:rPr lang="nl-NL" sz="2000" dirty="0" smtClean="0">
              <a:latin typeface="Verdana" pitchFamily="34" charset="0"/>
              <a:ea typeface="Verdana" pitchFamily="34" charset="0"/>
              <a:cs typeface="Verdana" pitchFamily="34" charset="0"/>
            </a:rPr>
            <a:t> </a:t>
          </a:r>
          <a:r>
            <a:rPr lang="nl-NL" sz="2000" dirty="0" err="1" smtClean="0">
              <a:latin typeface="Verdana" pitchFamily="34" charset="0"/>
              <a:ea typeface="Verdana" pitchFamily="34" charset="0"/>
              <a:cs typeface="Verdana" pitchFamily="34" charset="0"/>
            </a:rPr>
            <a:t>Development</a:t>
          </a:r>
          <a:endParaRPr lang="nl-NL" sz="2000" dirty="0">
            <a:latin typeface="Verdana" pitchFamily="34" charset="0"/>
            <a:ea typeface="Verdana" pitchFamily="34" charset="0"/>
            <a:cs typeface="Verdana" pitchFamily="34" charset="0"/>
          </a:endParaRPr>
        </a:p>
      </dgm:t>
    </dgm:pt>
    <dgm:pt modelId="{20B51AA4-2EA3-40B9-92FC-1DD56699CC0B}" type="parTrans" cxnId="{DF46436A-15B2-4019-9C12-DCF417D43BA4}">
      <dgm:prSet/>
      <dgm:spPr/>
      <dgm:t>
        <a:bodyPr/>
        <a:lstStyle/>
        <a:p>
          <a:endParaRPr lang="nl-NL"/>
        </a:p>
      </dgm:t>
    </dgm:pt>
    <dgm:pt modelId="{10D28A5A-12FA-4988-8592-E1D486052E26}" type="sibTrans" cxnId="{DF46436A-15B2-4019-9C12-DCF417D43BA4}">
      <dgm:prSet/>
      <dgm:spPr/>
      <dgm:t>
        <a:bodyPr/>
        <a:lstStyle/>
        <a:p>
          <a:endParaRPr lang="nl-NL"/>
        </a:p>
      </dgm:t>
    </dgm:pt>
    <dgm:pt modelId="{B5D6700F-FF7F-4653-B56A-B8FD292F3674}">
      <dgm:prSet custT="1"/>
      <dgm:spPr/>
      <dgm:t>
        <a:bodyPr/>
        <a:lstStyle/>
        <a:p>
          <a:r>
            <a:rPr lang="nl-NL" sz="2000" dirty="0" err="1" smtClean="0">
              <a:latin typeface="Verdana" pitchFamily="34" charset="0"/>
              <a:ea typeface="Verdana" pitchFamily="34" charset="0"/>
              <a:cs typeface="Verdana" pitchFamily="34" charset="0"/>
            </a:rPr>
            <a:t>Poverty</a:t>
          </a:r>
          <a:r>
            <a:rPr lang="nl-NL" sz="2000" dirty="0" smtClean="0">
              <a:latin typeface="Verdana" pitchFamily="34" charset="0"/>
              <a:ea typeface="Verdana" pitchFamily="34" charset="0"/>
              <a:cs typeface="Verdana" pitchFamily="34" charset="0"/>
            </a:rPr>
            <a:t> </a:t>
          </a:r>
          <a:r>
            <a:rPr lang="nl-NL" sz="2000" dirty="0" err="1" smtClean="0">
              <a:latin typeface="Verdana" pitchFamily="34" charset="0"/>
              <a:ea typeface="Verdana" pitchFamily="34" charset="0"/>
              <a:cs typeface="Verdana" pitchFamily="34" charset="0"/>
            </a:rPr>
            <a:t>Reduction</a:t>
          </a:r>
          <a:endParaRPr lang="nl-NL" sz="2000" dirty="0">
            <a:latin typeface="Verdana" pitchFamily="34" charset="0"/>
            <a:ea typeface="Verdana" pitchFamily="34" charset="0"/>
            <a:cs typeface="Verdana" pitchFamily="34" charset="0"/>
          </a:endParaRPr>
        </a:p>
      </dgm:t>
    </dgm:pt>
    <dgm:pt modelId="{73E49A71-7528-47CB-8E4A-A6E7D5C1262B}" type="parTrans" cxnId="{85784FB7-B0E5-481E-8B06-D305BDC3466A}">
      <dgm:prSet/>
      <dgm:spPr/>
      <dgm:t>
        <a:bodyPr/>
        <a:lstStyle/>
        <a:p>
          <a:endParaRPr lang="nl-NL"/>
        </a:p>
      </dgm:t>
    </dgm:pt>
    <dgm:pt modelId="{66CD0306-EB50-4DAF-9337-C9B9924879E7}" type="sibTrans" cxnId="{85784FB7-B0E5-481E-8B06-D305BDC3466A}">
      <dgm:prSet/>
      <dgm:spPr/>
      <dgm:t>
        <a:bodyPr/>
        <a:lstStyle/>
        <a:p>
          <a:endParaRPr lang="nl-NL"/>
        </a:p>
      </dgm:t>
    </dgm:pt>
    <dgm:pt modelId="{BB1B2C03-AFE0-4F38-B6DC-D9C01D9A1B54}">
      <dgm:prSet phldrT="[Text]"/>
      <dgm:spPr/>
      <dgm:t>
        <a:bodyPr/>
        <a:lstStyle/>
        <a:p>
          <a:r>
            <a:rPr lang="nl-NL" dirty="0" err="1" smtClean="0">
              <a:latin typeface="Verdana" pitchFamily="34" charset="0"/>
              <a:ea typeface="Verdana" pitchFamily="34" charset="0"/>
              <a:cs typeface="Verdana" pitchFamily="34" charset="0"/>
            </a:rPr>
            <a:t>Starting</a:t>
          </a:r>
          <a:r>
            <a:rPr lang="nl-NL" dirty="0" smtClean="0">
              <a:latin typeface="Verdana" pitchFamily="34" charset="0"/>
              <a:ea typeface="Verdana" pitchFamily="34" charset="0"/>
              <a:cs typeface="Verdana" pitchFamily="34" charset="0"/>
            </a:rPr>
            <a:t> point ‘80s bad</a:t>
          </a:r>
          <a:endParaRPr lang="nl-NL" dirty="0">
            <a:latin typeface="Verdana" pitchFamily="34" charset="0"/>
            <a:ea typeface="Verdana" pitchFamily="34" charset="0"/>
            <a:cs typeface="Verdana" pitchFamily="34" charset="0"/>
          </a:endParaRPr>
        </a:p>
      </dgm:t>
    </dgm:pt>
    <dgm:pt modelId="{1564CC32-BB45-40EA-BAF3-5E7055D98AEB}" type="parTrans" cxnId="{8D816F9F-9DD5-47CE-8380-131D81BF9DAD}">
      <dgm:prSet/>
      <dgm:spPr/>
      <dgm:t>
        <a:bodyPr/>
        <a:lstStyle/>
        <a:p>
          <a:endParaRPr lang="nl-NL"/>
        </a:p>
      </dgm:t>
    </dgm:pt>
    <dgm:pt modelId="{EADCAA80-31C0-40E7-A504-9E84116A8DAC}" type="sibTrans" cxnId="{8D816F9F-9DD5-47CE-8380-131D81BF9DAD}">
      <dgm:prSet/>
      <dgm:spPr/>
      <dgm:t>
        <a:bodyPr/>
        <a:lstStyle/>
        <a:p>
          <a:endParaRPr lang="nl-NL"/>
        </a:p>
      </dgm:t>
    </dgm:pt>
    <dgm:pt modelId="{24B42D13-9777-4C54-95F0-A381D0DA7981}" type="pres">
      <dgm:prSet presAssocID="{57C0F79B-7E64-448D-BFD1-CB2DE7994CB8}" presName="outerComposite" presStyleCnt="0">
        <dgm:presLayoutVars>
          <dgm:chMax val="5"/>
          <dgm:dir/>
          <dgm:resizeHandles val="exact"/>
        </dgm:presLayoutVars>
      </dgm:prSet>
      <dgm:spPr/>
      <dgm:t>
        <a:bodyPr/>
        <a:lstStyle/>
        <a:p>
          <a:endParaRPr lang="nl-NL"/>
        </a:p>
      </dgm:t>
    </dgm:pt>
    <dgm:pt modelId="{49A0436C-8A9D-4E4E-A160-7223BA96B4A1}" type="pres">
      <dgm:prSet presAssocID="{57C0F79B-7E64-448D-BFD1-CB2DE7994CB8}" presName="dummyMaxCanvas" presStyleCnt="0">
        <dgm:presLayoutVars/>
      </dgm:prSet>
      <dgm:spPr/>
    </dgm:pt>
    <dgm:pt modelId="{CA70F5E8-4DB9-4A3E-8CD5-9DF767AD2C84}" type="pres">
      <dgm:prSet presAssocID="{57C0F79B-7E64-448D-BFD1-CB2DE7994CB8}" presName="FourNodes_1" presStyleLbl="node1" presStyleIdx="0" presStyleCnt="4">
        <dgm:presLayoutVars>
          <dgm:bulletEnabled val="1"/>
        </dgm:presLayoutVars>
      </dgm:prSet>
      <dgm:spPr/>
      <dgm:t>
        <a:bodyPr/>
        <a:lstStyle/>
        <a:p>
          <a:endParaRPr lang="nl-NL"/>
        </a:p>
      </dgm:t>
    </dgm:pt>
    <dgm:pt modelId="{9A64C127-0E1A-4707-AED2-AD61CB614374}" type="pres">
      <dgm:prSet presAssocID="{57C0F79B-7E64-448D-BFD1-CB2DE7994CB8}" presName="FourNodes_2" presStyleLbl="node1" presStyleIdx="1" presStyleCnt="4">
        <dgm:presLayoutVars>
          <dgm:bulletEnabled val="1"/>
        </dgm:presLayoutVars>
      </dgm:prSet>
      <dgm:spPr/>
      <dgm:t>
        <a:bodyPr/>
        <a:lstStyle/>
        <a:p>
          <a:endParaRPr lang="nl-NL"/>
        </a:p>
      </dgm:t>
    </dgm:pt>
    <dgm:pt modelId="{FA1AA5B6-675E-4B78-9BE4-03686EE6D2D3}" type="pres">
      <dgm:prSet presAssocID="{57C0F79B-7E64-448D-BFD1-CB2DE7994CB8}" presName="FourNodes_3" presStyleLbl="node1" presStyleIdx="2" presStyleCnt="4">
        <dgm:presLayoutVars>
          <dgm:bulletEnabled val="1"/>
        </dgm:presLayoutVars>
      </dgm:prSet>
      <dgm:spPr/>
      <dgm:t>
        <a:bodyPr/>
        <a:lstStyle/>
        <a:p>
          <a:endParaRPr lang="nl-NL"/>
        </a:p>
      </dgm:t>
    </dgm:pt>
    <dgm:pt modelId="{71597C34-B6AE-4C2C-8607-F8432F874848}" type="pres">
      <dgm:prSet presAssocID="{57C0F79B-7E64-448D-BFD1-CB2DE7994CB8}" presName="FourNodes_4" presStyleLbl="node1" presStyleIdx="3" presStyleCnt="4">
        <dgm:presLayoutVars>
          <dgm:bulletEnabled val="1"/>
        </dgm:presLayoutVars>
      </dgm:prSet>
      <dgm:spPr/>
      <dgm:t>
        <a:bodyPr/>
        <a:lstStyle/>
        <a:p>
          <a:endParaRPr lang="nl-NL"/>
        </a:p>
      </dgm:t>
    </dgm:pt>
    <dgm:pt modelId="{55D08434-81E3-405B-AFDD-AAD48EF8B2D5}" type="pres">
      <dgm:prSet presAssocID="{57C0F79B-7E64-448D-BFD1-CB2DE7994CB8}" presName="FourConn_1-2" presStyleLbl="fgAccFollowNode1" presStyleIdx="0" presStyleCnt="3">
        <dgm:presLayoutVars>
          <dgm:bulletEnabled val="1"/>
        </dgm:presLayoutVars>
      </dgm:prSet>
      <dgm:spPr/>
      <dgm:t>
        <a:bodyPr/>
        <a:lstStyle/>
        <a:p>
          <a:endParaRPr lang="nl-NL"/>
        </a:p>
      </dgm:t>
    </dgm:pt>
    <dgm:pt modelId="{C0460122-A79A-4E9D-B80E-C60F91866641}" type="pres">
      <dgm:prSet presAssocID="{57C0F79B-7E64-448D-BFD1-CB2DE7994CB8}" presName="FourConn_2-3" presStyleLbl="fgAccFollowNode1" presStyleIdx="1" presStyleCnt="3">
        <dgm:presLayoutVars>
          <dgm:bulletEnabled val="1"/>
        </dgm:presLayoutVars>
      </dgm:prSet>
      <dgm:spPr/>
      <dgm:t>
        <a:bodyPr/>
        <a:lstStyle/>
        <a:p>
          <a:endParaRPr lang="nl-NL"/>
        </a:p>
      </dgm:t>
    </dgm:pt>
    <dgm:pt modelId="{23F9221D-F38E-4DE9-8DED-DAE697B113AF}" type="pres">
      <dgm:prSet presAssocID="{57C0F79B-7E64-448D-BFD1-CB2DE7994CB8}" presName="FourConn_3-4" presStyleLbl="fgAccFollowNode1" presStyleIdx="2" presStyleCnt="3">
        <dgm:presLayoutVars>
          <dgm:bulletEnabled val="1"/>
        </dgm:presLayoutVars>
      </dgm:prSet>
      <dgm:spPr/>
      <dgm:t>
        <a:bodyPr/>
        <a:lstStyle/>
        <a:p>
          <a:endParaRPr lang="nl-NL"/>
        </a:p>
      </dgm:t>
    </dgm:pt>
    <dgm:pt modelId="{A9674F60-66FC-4934-A7CD-D0F20CCB64E8}" type="pres">
      <dgm:prSet presAssocID="{57C0F79B-7E64-448D-BFD1-CB2DE7994CB8}" presName="FourNodes_1_text" presStyleLbl="node1" presStyleIdx="3" presStyleCnt="4">
        <dgm:presLayoutVars>
          <dgm:bulletEnabled val="1"/>
        </dgm:presLayoutVars>
      </dgm:prSet>
      <dgm:spPr/>
      <dgm:t>
        <a:bodyPr/>
        <a:lstStyle/>
        <a:p>
          <a:endParaRPr lang="nl-NL"/>
        </a:p>
      </dgm:t>
    </dgm:pt>
    <dgm:pt modelId="{99E56D8A-7D0A-4275-9106-D9CC5496714A}" type="pres">
      <dgm:prSet presAssocID="{57C0F79B-7E64-448D-BFD1-CB2DE7994CB8}" presName="FourNodes_2_text" presStyleLbl="node1" presStyleIdx="3" presStyleCnt="4">
        <dgm:presLayoutVars>
          <dgm:bulletEnabled val="1"/>
        </dgm:presLayoutVars>
      </dgm:prSet>
      <dgm:spPr/>
      <dgm:t>
        <a:bodyPr/>
        <a:lstStyle/>
        <a:p>
          <a:endParaRPr lang="nl-NL"/>
        </a:p>
      </dgm:t>
    </dgm:pt>
    <dgm:pt modelId="{606B99FC-FA16-4026-A07D-D24D868E0DCA}" type="pres">
      <dgm:prSet presAssocID="{57C0F79B-7E64-448D-BFD1-CB2DE7994CB8}" presName="FourNodes_3_text" presStyleLbl="node1" presStyleIdx="3" presStyleCnt="4">
        <dgm:presLayoutVars>
          <dgm:bulletEnabled val="1"/>
        </dgm:presLayoutVars>
      </dgm:prSet>
      <dgm:spPr/>
      <dgm:t>
        <a:bodyPr/>
        <a:lstStyle/>
        <a:p>
          <a:endParaRPr lang="nl-NL"/>
        </a:p>
      </dgm:t>
    </dgm:pt>
    <dgm:pt modelId="{E1060F94-A7CB-41E0-89CD-5C97BCC27B81}" type="pres">
      <dgm:prSet presAssocID="{57C0F79B-7E64-448D-BFD1-CB2DE7994CB8}" presName="FourNodes_4_text" presStyleLbl="node1" presStyleIdx="3" presStyleCnt="4">
        <dgm:presLayoutVars>
          <dgm:bulletEnabled val="1"/>
        </dgm:presLayoutVars>
      </dgm:prSet>
      <dgm:spPr/>
      <dgm:t>
        <a:bodyPr/>
        <a:lstStyle/>
        <a:p>
          <a:endParaRPr lang="nl-NL"/>
        </a:p>
      </dgm:t>
    </dgm:pt>
  </dgm:ptLst>
  <dgm:cxnLst>
    <dgm:cxn modelId="{85784FB7-B0E5-481E-8B06-D305BDC3466A}" srcId="{57C0F79B-7E64-448D-BFD1-CB2DE7994CB8}" destId="{B5D6700F-FF7F-4653-B56A-B8FD292F3674}" srcOrd="3" destOrd="0" parTransId="{73E49A71-7528-47CB-8E4A-A6E7D5C1262B}" sibTransId="{66CD0306-EB50-4DAF-9337-C9B9924879E7}"/>
    <dgm:cxn modelId="{269A1451-642A-435D-B4FB-70B7FE55A046}" type="presOf" srcId="{F6C28F1A-A21D-4B11-94B1-414EA056025A}" destId="{606B99FC-FA16-4026-A07D-D24D868E0DCA}" srcOrd="1" destOrd="0" presId="urn:microsoft.com/office/officeart/2005/8/layout/vProcess5"/>
    <dgm:cxn modelId="{275FFE6D-ED37-43A5-B350-3037F89B5129}" type="presOf" srcId="{EADCAA80-31C0-40E7-A504-9E84116A8DAC}" destId="{55D08434-81E3-405B-AFDD-AAD48EF8B2D5}" srcOrd="0" destOrd="0" presId="urn:microsoft.com/office/officeart/2005/8/layout/vProcess5"/>
    <dgm:cxn modelId="{8D816F9F-9DD5-47CE-8380-131D81BF9DAD}" srcId="{57C0F79B-7E64-448D-BFD1-CB2DE7994CB8}" destId="{BB1B2C03-AFE0-4F38-B6DC-D9C01D9A1B54}" srcOrd="0" destOrd="0" parTransId="{1564CC32-BB45-40EA-BAF3-5E7055D98AEB}" sibTransId="{EADCAA80-31C0-40E7-A504-9E84116A8DAC}"/>
    <dgm:cxn modelId="{EBB4D331-AADC-4547-92E7-C40B454F1896}" srcId="{57C0F79B-7E64-448D-BFD1-CB2DE7994CB8}" destId="{F304819A-4968-4BAB-B5AF-2ABD12614EFD}" srcOrd="1" destOrd="0" parTransId="{3EBF6123-FC70-4DC0-917F-83A0214436D5}" sibTransId="{303E7777-60E7-428B-BF51-0604F94F63CC}"/>
    <dgm:cxn modelId="{DF46436A-15B2-4019-9C12-DCF417D43BA4}" srcId="{57C0F79B-7E64-448D-BFD1-CB2DE7994CB8}" destId="{F6C28F1A-A21D-4B11-94B1-414EA056025A}" srcOrd="2" destOrd="0" parTransId="{20B51AA4-2EA3-40B9-92FC-1DD56699CC0B}" sibTransId="{10D28A5A-12FA-4988-8592-E1D486052E26}"/>
    <dgm:cxn modelId="{A512861C-5306-49C3-8440-705111F5E818}" type="presOf" srcId="{F304819A-4968-4BAB-B5AF-2ABD12614EFD}" destId="{99E56D8A-7D0A-4275-9106-D9CC5496714A}" srcOrd="1" destOrd="0" presId="urn:microsoft.com/office/officeart/2005/8/layout/vProcess5"/>
    <dgm:cxn modelId="{C689BEBD-B485-43E4-81E2-7D25034C2FBD}" type="presOf" srcId="{303E7777-60E7-428B-BF51-0604F94F63CC}" destId="{C0460122-A79A-4E9D-B80E-C60F91866641}" srcOrd="0" destOrd="0" presId="urn:microsoft.com/office/officeart/2005/8/layout/vProcess5"/>
    <dgm:cxn modelId="{76BE52C8-A8B7-411F-93F8-0A106B61BF92}" type="presOf" srcId="{F304819A-4968-4BAB-B5AF-2ABD12614EFD}" destId="{9A64C127-0E1A-4707-AED2-AD61CB614374}" srcOrd="0" destOrd="0" presId="urn:microsoft.com/office/officeart/2005/8/layout/vProcess5"/>
    <dgm:cxn modelId="{7F4E743B-A2E5-416D-B5A4-D84E84BD8510}" type="presOf" srcId="{BB1B2C03-AFE0-4F38-B6DC-D9C01D9A1B54}" destId="{A9674F60-66FC-4934-A7CD-D0F20CCB64E8}" srcOrd="1" destOrd="0" presId="urn:microsoft.com/office/officeart/2005/8/layout/vProcess5"/>
    <dgm:cxn modelId="{34220133-2C86-4F54-9E67-7C5C9A92D787}" type="presOf" srcId="{B5D6700F-FF7F-4653-B56A-B8FD292F3674}" destId="{71597C34-B6AE-4C2C-8607-F8432F874848}" srcOrd="0" destOrd="0" presId="urn:microsoft.com/office/officeart/2005/8/layout/vProcess5"/>
    <dgm:cxn modelId="{515FACFD-084B-4FB5-A2D8-12AF30F44122}" type="presOf" srcId="{10D28A5A-12FA-4988-8592-E1D486052E26}" destId="{23F9221D-F38E-4DE9-8DED-DAE697B113AF}" srcOrd="0" destOrd="0" presId="urn:microsoft.com/office/officeart/2005/8/layout/vProcess5"/>
    <dgm:cxn modelId="{90E81E62-0861-4351-9486-0F75E1CE25FE}" type="presOf" srcId="{F6C28F1A-A21D-4B11-94B1-414EA056025A}" destId="{FA1AA5B6-675E-4B78-9BE4-03686EE6D2D3}" srcOrd="0" destOrd="0" presId="urn:microsoft.com/office/officeart/2005/8/layout/vProcess5"/>
    <dgm:cxn modelId="{14785488-BED5-4CEA-B00C-20AC8DBBAFD4}" type="presOf" srcId="{B5D6700F-FF7F-4653-B56A-B8FD292F3674}" destId="{E1060F94-A7CB-41E0-89CD-5C97BCC27B81}" srcOrd="1" destOrd="0" presId="urn:microsoft.com/office/officeart/2005/8/layout/vProcess5"/>
    <dgm:cxn modelId="{0006970A-A698-4D10-88EF-F5B0AD3FA0AB}" type="presOf" srcId="{57C0F79B-7E64-448D-BFD1-CB2DE7994CB8}" destId="{24B42D13-9777-4C54-95F0-A381D0DA7981}" srcOrd="0" destOrd="0" presId="urn:microsoft.com/office/officeart/2005/8/layout/vProcess5"/>
    <dgm:cxn modelId="{7A294EBE-DEF8-4D7B-988A-5CC654EA323A}" type="presOf" srcId="{BB1B2C03-AFE0-4F38-B6DC-D9C01D9A1B54}" destId="{CA70F5E8-4DB9-4A3E-8CD5-9DF767AD2C84}" srcOrd="0" destOrd="0" presId="urn:microsoft.com/office/officeart/2005/8/layout/vProcess5"/>
    <dgm:cxn modelId="{CA0F754A-C808-470B-81E6-F8F7F8D50A76}" type="presParOf" srcId="{24B42D13-9777-4C54-95F0-A381D0DA7981}" destId="{49A0436C-8A9D-4E4E-A160-7223BA96B4A1}" srcOrd="0" destOrd="0" presId="urn:microsoft.com/office/officeart/2005/8/layout/vProcess5"/>
    <dgm:cxn modelId="{6F253FA2-9A2C-491B-A8D0-19F49516F848}" type="presParOf" srcId="{24B42D13-9777-4C54-95F0-A381D0DA7981}" destId="{CA70F5E8-4DB9-4A3E-8CD5-9DF767AD2C84}" srcOrd="1" destOrd="0" presId="urn:microsoft.com/office/officeart/2005/8/layout/vProcess5"/>
    <dgm:cxn modelId="{0B602542-293F-4D66-80D4-680529A39363}" type="presParOf" srcId="{24B42D13-9777-4C54-95F0-A381D0DA7981}" destId="{9A64C127-0E1A-4707-AED2-AD61CB614374}" srcOrd="2" destOrd="0" presId="urn:microsoft.com/office/officeart/2005/8/layout/vProcess5"/>
    <dgm:cxn modelId="{6DAC7696-39C9-4AF0-BA9D-26A94886C7B8}" type="presParOf" srcId="{24B42D13-9777-4C54-95F0-A381D0DA7981}" destId="{FA1AA5B6-675E-4B78-9BE4-03686EE6D2D3}" srcOrd="3" destOrd="0" presId="urn:microsoft.com/office/officeart/2005/8/layout/vProcess5"/>
    <dgm:cxn modelId="{6649BB44-EEFA-479F-86F9-7C33D8171EEF}" type="presParOf" srcId="{24B42D13-9777-4C54-95F0-A381D0DA7981}" destId="{71597C34-B6AE-4C2C-8607-F8432F874848}" srcOrd="4" destOrd="0" presId="urn:microsoft.com/office/officeart/2005/8/layout/vProcess5"/>
    <dgm:cxn modelId="{C1D7246F-4BB3-44CD-99D5-A0347C298261}" type="presParOf" srcId="{24B42D13-9777-4C54-95F0-A381D0DA7981}" destId="{55D08434-81E3-405B-AFDD-AAD48EF8B2D5}" srcOrd="5" destOrd="0" presId="urn:microsoft.com/office/officeart/2005/8/layout/vProcess5"/>
    <dgm:cxn modelId="{5E1DC199-6AF0-4DE5-96E5-5BC597871332}" type="presParOf" srcId="{24B42D13-9777-4C54-95F0-A381D0DA7981}" destId="{C0460122-A79A-4E9D-B80E-C60F91866641}" srcOrd="6" destOrd="0" presId="urn:microsoft.com/office/officeart/2005/8/layout/vProcess5"/>
    <dgm:cxn modelId="{DE55876E-4E86-425A-B0AD-58451DE1B58B}" type="presParOf" srcId="{24B42D13-9777-4C54-95F0-A381D0DA7981}" destId="{23F9221D-F38E-4DE9-8DED-DAE697B113AF}" srcOrd="7" destOrd="0" presId="urn:microsoft.com/office/officeart/2005/8/layout/vProcess5"/>
    <dgm:cxn modelId="{B21AD154-E9AF-47AD-A2A5-BFC707053092}" type="presParOf" srcId="{24B42D13-9777-4C54-95F0-A381D0DA7981}" destId="{A9674F60-66FC-4934-A7CD-D0F20CCB64E8}" srcOrd="8" destOrd="0" presId="urn:microsoft.com/office/officeart/2005/8/layout/vProcess5"/>
    <dgm:cxn modelId="{9302B301-C455-405F-891D-AC00F5B5140D}" type="presParOf" srcId="{24B42D13-9777-4C54-95F0-A381D0DA7981}" destId="{99E56D8A-7D0A-4275-9106-D9CC5496714A}" srcOrd="9" destOrd="0" presId="urn:microsoft.com/office/officeart/2005/8/layout/vProcess5"/>
    <dgm:cxn modelId="{29192093-EDA0-402F-9036-B91D8E54F60C}" type="presParOf" srcId="{24B42D13-9777-4C54-95F0-A381D0DA7981}" destId="{606B99FC-FA16-4026-A07D-D24D868E0DCA}" srcOrd="10" destOrd="0" presId="urn:microsoft.com/office/officeart/2005/8/layout/vProcess5"/>
    <dgm:cxn modelId="{F9F83FAE-A974-457B-856F-2B06FBD0F7D9}" type="presParOf" srcId="{24B42D13-9777-4C54-95F0-A381D0DA7981}" destId="{E1060F94-A7CB-41E0-89CD-5C97BCC27B81}"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CD11E4-FC75-4588-A8FC-6997AFA2E090}" type="doc">
      <dgm:prSet loTypeId="urn:microsoft.com/office/officeart/2005/8/layout/venn1" loCatId="relationship" qsTypeId="urn:microsoft.com/office/officeart/2005/8/quickstyle/simple1#1" qsCatId="simple" csTypeId="urn:microsoft.com/office/officeart/2005/8/colors/accent1_2#2" csCatId="accent1" phldr="1"/>
      <dgm:spPr/>
    </dgm:pt>
    <dgm:pt modelId="{D6DD4745-29E9-438D-8ADD-16A03D8F7272}">
      <dgm:prSet phldrT="[Text]"/>
      <dgm:spPr/>
      <dgm:t>
        <a:bodyPr/>
        <a:lstStyle/>
        <a:p>
          <a:r>
            <a:rPr lang="nl-NL" dirty="0" err="1" smtClean="0"/>
            <a:t>Government</a:t>
          </a:r>
          <a:endParaRPr lang="nl-NL" dirty="0"/>
        </a:p>
      </dgm:t>
    </dgm:pt>
    <dgm:pt modelId="{846C0E7D-2C02-4AE8-906D-C97A2D7BB7CA}" type="parTrans" cxnId="{E12848FA-6045-471B-9305-B7F68F908E68}">
      <dgm:prSet/>
      <dgm:spPr/>
      <dgm:t>
        <a:bodyPr/>
        <a:lstStyle/>
        <a:p>
          <a:endParaRPr lang="nl-NL"/>
        </a:p>
      </dgm:t>
    </dgm:pt>
    <dgm:pt modelId="{87F958BB-DAB2-4574-9480-F039F36183B8}" type="sibTrans" cxnId="{E12848FA-6045-471B-9305-B7F68F908E68}">
      <dgm:prSet/>
      <dgm:spPr/>
      <dgm:t>
        <a:bodyPr/>
        <a:lstStyle/>
        <a:p>
          <a:endParaRPr lang="nl-NL"/>
        </a:p>
      </dgm:t>
    </dgm:pt>
    <dgm:pt modelId="{A9AE8F14-9EC9-4B61-A752-8B3524194365}">
      <dgm:prSet phldrT="[Text]"/>
      <dgm:spPr/>
      <dgm:t>
        <a:bodyPr/>
        <a:lstStyle/>
        <a:p>
          <a:r>
            <a:rPr lang="nl-NL" dirty="0" err="1" smtClean="0"/>
            <a:t>NGO’s</a:t>
          </a:r>
          <a:endParaRPr lang="nl-NL" dirty="0"/>
        </a:p>
      </dgm:t>
    </dgm:pt>
    <dgm:pt modelId="{6487FDFF-F8CF-4E2F-B387-E5BAB992BE19}" type="parTrans" cxnId="{435E94E7-051F-4043-9097-445FD2A54664}">
      <dgm:prSet/>
      <dgm:spPr/>
      <dgm:t>
        <a:bodyPr/>
        <a:lstStyle/>
        <a:p>
          <a:endParaRPr lang="nl-NL"/>
        </a:p>
      </dgm:t>
    </dgm:pt>
    <dgm:pt modelId="{4966AF00-7B85-46E8-B666-016C81DE9FA1}" type="sibTrans" cxnId="{435E94E7-051F-4043-9097-445FD2A54664}">
      <dgm:prSet/>
      <dgm:spPr/>
      <dgm:t>
        <a:bodyPr/>
        <a:lstStyle/>
        <a:p>
          <a:endParaRPr lang="nl-NL"/>
        </a:p>
      </dgm:t>
    </dgm:pt>
    <dgm:pt modelId="{AA08BA34-8957-402B-9C85-AE7DB1571A8A}">
      <dgm:prSet phldrT="[Text]"/>
      <dgm:spPr/>
      <dgm:t>
        <a:bodyPr/>
        <a:lstStyle/>
        <a:p>
          <a:r>
            <a:rPr lang="nl-NL" dirty="0" smtClean="0"/>
            <a:t>Private sector</a:t>
          </a:r>
          <a:endParaRPr lang="nl-NL" dirty="0"/>
        </a:p>
      </dgm:t>
    </dgm:pt>
    <dgm:pt modelId="{5AA96189-0435-4B7E-881B-F1F3C3B21832}" type="parTrans" cxnId="{DD163332-F971-4E63-B654-9D3C16BBE2EF}">
      <dgm:prSet/>
      <dgm:spPr/>
      <dgm:t>
        <a:bodyPr/>
        <a:lstStyle/>
        <a:p>
          <a:endParaRPr lang="nl-NL"/>
        </a:p>
      </dgm:t>
    </dgm:pt>
    <dgm:pt modelId="{301E02A3-952C-476A-B0F2-948198A4680D}" type="sibTrans" cxnId="{DD163332-F971-4E63-B654-9D3C16BBE2EF}">
      <dgm:prSet/>
      <dgm:spPr/>
      <dgm:t>
        <a:bodyPr/>
        <a:lstStyle/>
        <a:p>
          <a:endParaRPr lang="nl-NL"/>
        </a:p>
      </dgm:t>
    </dgm:pt>
    <dgm:pt modelId="{FC35E713-7D92-4926-A448-97922A84ACEC}" type="pres">
      <dgm:prSet presAssocID="{D8CD11E4-FC75-4588-A8FC-6997AFA2E090}" presName="compositeShape" presStyleCnt="0">
        <dgm:presLayoutVars>
          <dgm:chMax val="7"/>
          <dgm:dir/>
          <dgm:resizeHandles val="exact"/>
        </dgm:presLayoutVars>
      </dgm:prSet>
      <dgm:spPr/>
    </dgm:pt>
    <dgm:pt modelId="{217544E0-2277-411A-809F-616B340C0DD4}" type="pres">
      <dgm:prSet presAssocID="{D6DD4745-29E9-438D-8ADD-16A03D8F7272}" presName="circ1" presStyleLbl="vennNode1" presStyleIdx="0" presStyleCnt="3"/>
      <dgm:spPr/>
      <dgm:t>
        <a:bodyPr/>
        <a:lstStyle/>
        <a:p>
          <a:endParaRPr lang="nl-NL"/>
        </a:p>
      </dgm:t>
    </dgm:pt>
    <dgm:pt modelId="{A758C6FE-4F51-4B02-A421-B47B5CBFCF36}" type="pres">
      <dgm:prSet presAssocID="{D6DD4745-29E9-438D-8ADD-16A03D8F7272}" presName="circ1Tx" presStyleLbl="revTx" presStyleIdx="0" presStyleCnt="0">
        <dgm:presLayoutVars>
          <dgm:chMax val="0"/>
          <dgm:chPref val="0"/>
          <dgm:bulletEnabled val="1"/>
        </dgm:presLayoutVars>
      </dgm:prSet>
      <dgm:spPr/>
      <dgm:t>
        <a:bodyPr/>
        <a:lstStyle/>
        <a:p>
          <a:endParaRPr lang="nl-NL"/>
        </a:p>
      </dgm:t>
    </dgm:pt>
    <dgm:pt modelId="{3B9E3D3A-D947-44C0-962D-6DECC15266EB}" type="pres">
      <dgm:prSet presAssocID="{A9AE8F14-9EC9-4B61-A752-8B3524194365}" presName="circ2" presStyleLbl="vennNode1" presStyleIdx="1" presStyleCnt="3"/>
      <dgm:spPr/>
      <dgm:t>
        <a:bodyPr/>
        <a:lstStyle/>
        <a:p>
          <a:endParaRPr lang="nl-NL"/>
        </a:p>
      </dgm:t>
    </dgm:pt>
    <dgm:pt modelId="{16C4CCAF-C88B-4FC1-B8F9-605CE525D873}" type="pres">
      <dgm:prSet presAssocID="{A9AE8F14-9EC9-4B61-A752-8B3524194365}" presName="circ2Tx" presStyleLbl="revTx" presStyleIdx="0" presStyleCnt="0">
        <dgm:presLayoutVars>
          <dgm:chMax val="0"/>
          <dgm:chPref val="0"/>
          <dgm:bulletEnabled val="1"/>
        </dgm:presLayoutVars>
      </dgm:prSet>
      <dgm:spPr/>
      <dgm:t>
        <a:bodyPr/>
        <a:lstStyle/>
        <a:p>
          <a:endParaRPr lang="nl-NL"/>
        </a:p>
      </dgm:t>
    </dgm:pt>
    <dgm:pt modelId="{51035B4F-E4C2-43D9-A8D1-00370DAA0B3D}" type="pres">
      <dgm:prSet presAssocID="{AA08BA34-8957-402B-9C85-AE7DB1571A8A}" presName="circ3" presStyleLbl="vennNode1" presStyleIdx="2" presStyleCnt="3"/>
      <dgm:spPr/>
      <dgm:t>
        <a:bodyPr/>
        <a:lstStyle/>
        <a:p>
          <a:endParaRPr lang="nl-NL"/>
        </a:p>
      </dgm:t>
    </dgm:pt>
    <dgm:pt modelId="{16663586-B5C7-4811-8174-F917C2A2301B}" type="pres">
      <dgm:prSet presAssocID="{AA08BA34-8957-402B-9C85-AE7DB1571A8A}" presName="circ3Tx" presStyleLbl="revTx" presStyleIdx="0" presStyleCnt="0">
        <dgm:presLayoutVars>
          <dgm:chMax val="0"/>
          <dgm:chPref val="0"/>
          <dgm:bulletEnabled val="1"/>
        </dgm:presLayoutVars>
      </dgm:prSet>
      <dgm:spPr/>
      <dgm:t>
        <a:bodyPr/>
        <a:lstStyle/>
        <a:p>
          <a:endParaRPr lang="nl-NL"/>
        </a:p>
      </dgm:t>
    </dgm:pt>
  </dgm:ptLst>
  <dgm:cxnLst>
    <dgm:cxn modelId="{E15EACC1-F781-4872-9B80-27CB0F02C829}" type="presOf" srcId="{A9AE8F14-9EC9-4B61-A752-8B3524194365}" destId="{3B9E3D3A-D947-44C0-962D-6DECC15266EB}" srcOrd="0" destOrd="0" presId="urn:microsoft.com/office/officeart/2005/8/layout/venn1"/>
    <dgm:cxn modelId="{DD163332-F971-4E63-B654-9D3C16BBE2EF}" srcId="{D8CD11E4-FC75-4588-A8FC-6997AFA2E090}" destId="{AA08BA34-8957-402B-9C85-AE7DB1571A8A}" srcOrd="2" destOrd="0" parTransId="{5AA96189-0435-4B7E-881B-F1F3C3B21832}" sibTransId="{301E02A3-952C-476A-B0F2-948198A4680D}"/>
    <dgm:cxn modelId="{753957F7-5530-4846-A421-0E9BA75A8987}" type="presOf" srcId="{D8CD11E4-FC75-4588-A8FC-6997AFA2E090}" destId="{FC35E713-7D92-4926-A448-97922A84ACEC}" srcOrd="0" destOrd="0" presId="urn:microsoft.com/office/officeart/2005/8/layout/venn1"/>
    <dgm:cxn modelId="{F20B53F3-3F79-4888-B7CD-BBFABDF71D14}" type="presOf" srcId="{AA08BA34-8957-402B-9C85-AE7DB1571A8A}" destId="{16663586-B5C7-4811-8174-F917C2A2301B}" srcOrd="1" destOrd="0" presId="urn:microsoft.com/office/officeart/2005/8/layout/venn1"/>
    <dgm:cxn modelId="{F413D7AD-A2B9-47B2-BFF1-5FD09A707D8B}" type="presOf" srcId="{D6DD4745-29E9-438D-8ADD-16A03D8F7272}" destId="{A758C6FE-4F51-4B02-A421-B47B5CBFCF36}" srcOrd="1" destOrd="0" presId="urn:microsoft.com/office/officeart/2005/8/layout/venn1"/>
    <dgm:cxn modelId="{435E94E7-051F-4043-9097-445FD2A54664}" srcId="{D8CD11E4-FC75-4588-A8FC-6997AFA2E090}" destId="{A9AE8F14-9EC9-4B61-A752-8B3524194365}" srcOrd="1" destOrd="0" parTransId="{6487FDFF-F8CF-4E2F-B387-E5BAB992BE19}" sibTransId="{4966AF00-7B85-46E8-B666-016C81DE9FA1}"/>
    <dgm:cxn modelId="{F0A32F17-FE20-4217-84E6-53BBA7B9563A}" type="presOf" srcId="{D6DD4745-29E9-438D-8ADD-16A03D8F7272}" destId="{217544E0-2277-411A-809F-616B340C0DD4}" srcOrd="0" destOrd="0" presId="urn:microsoft.com/office/officeart/2005/8/layout/venn1"/>
    <dgm:cxn modelId="{0AB97D58-0725-4E5F-9373-29A743A5B6EA}" type="presOf" srcId="{A9AE8F14-9EC9-4B61-A752-8B3524194365}" destId="{16C4CCAF-C88B-4FC1-B8F9-605CE525D873}" srcOrd="1" destOrd="0" presId="urn:microsoft.com/office/officeart/2005/8/layout/venn1"/>
    <dgm:cxn modelId="{E12848FA-6045-471B-9305-B7F68F908E68}" srcId="{D8CD11E4-FC75-4588-A8FC-6997AFA2E090}" destId="{D6DD4745-29E9-438D-8ADD-16A03D8F7272}" srcOrd="0" destOrd="0" parTransId="{846C0E7D-2C02-4AE8-906D-C97A2D7BB7CA}" sibTransId="{87F958BB-DAB2-4574-9480-F039F36183B8}"/>
    <dgm:cxn modelId="{67CE6DCE-3F67-4793-A7D2-9C77716E5601}" type="presOf" srcId="{AA08BA34-8957-402B-9C85-AE7DB1571A8A}" destId="{51035B4F-E4C2-43D9-A8D1-00370DAA0B3D}" srcOrd="0" destOrd="0" presId="urn:microsoft.com/office/officeart/2005/8/layout/venn1"/>
    <dgm:cxn modelId="{4249A282-E9CC-44DB-9F5D-B750F5E3555D}" type="presParOf" srcId="{FC35E713-7D92-4926-A448-97922A84ACEC}" destId="{217544E0-2277-411A-809F-616B340C0DD4}" srcOrd="0" destOrd="0" presId="urn:microsoft.com/office/officeart/2005/8/layout/venn1"/>
    <dgm:cxn modelId="{2FB7CAAE-F341-4FEF-A456-37C6E366DE2F}" type="presParOf" srcId="{FC35E713-7D92-4926-A448-97922A84ACEC}" destId="{A758C6FE-4F51-4B02-A421-B47B5CBFCF36}" srcOrd="1" destOrd="0" presId="urn:microsoft.com/office/officeart/2005/8/layout/venn1"/>
    <dgm:cxn modelId="{8B18401D-BA76-495C-8780-566244A29FF4}" type="presParOf" srcId="{FC35E713-7D92-4926-A448-97922A84ACEC}" destId="{3B9E3D3A-D947-44C0-962D-6DECC15266EB}" srcOrd="2" destOrd="0" presId="urn:microsoft.com/office/officeart/2005/8/layout/venn1"/>
    <dgm:cxn modelId="{5362B70E-07EA-49B8-A56C-80E3CFC18B53}" type="presParOf" srcId="{FC35E713-7D92-4926-A448-97922A84ACEC}" destId="{16C4CCAF-C88B-4FC1-B8F9-605CE525D873}" srcOrd="3" destOrd="0" presId="urn:microsoft.com/office/officeart/2005/8/layout/venn1"/>
    <dgm:cxn modelId="{C4AB5405-D229-4FFC-8EAC-813259FF3A3F}" type="presParOf" srcId="{FC35E713-7D92-4926-A448-97922A84ACEC}" destId="{51035B4F-E4C2-43D9-A8D1-00370DAA0B3D}" srcOrd="4" destOrd="0" presId="urn:microsoft.com/office/officeart/2005/8/layout/venn1"/>
    <dgm:cxn modelId="{A7C50AFC-C4E4-432E-A5C3-A8998DA24380}" type="presParOf" srcId="{FC35E713-7D92-4926-A448-97922A84ACEC}" destId="{16663586-B5C7-4811-8174-F917C2A2301B}"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D6B963-356F-4F80-9B8D-85BBE41D952F}" type="doc">
      <dgm:prSet loTypeId="urn:microsoft.com/office/officeart/2005/8/layout/hProcess9" loCatId="process" qsTypeId="urn:microsoft.com/office/officeart/2005/8/quickstyle/simple1#2" qsCatId="simple" csTypeId="urn:microsoft.com/office/officeart/2005/8/colors/accent2_2" csCatId="accent2" phldr="1"/>
      <dgm:spPr/>
    </dgm:pt>
    <dgm:pt modelId="{6F527D80-A18E-4C89-9942-9E78C58A7A25}">
      <dgm:prSet phldrT="[Text]"/>
      <dgm:spPr/>
      <dgm:t>
        <a:bodyPr/>
        <a:lstStyle/>
        <a:p>
          <a:r>
            <a:rPr lang="nl-NL" dirty="0" smtClean="0"/>
            <a:t>Donor</a:t>
          </a:r>
          <a:endParaRPr lang="nl-NL" dirty="0"/>
        </a:p>
      </dgm:t>
    </dgm:pt>
    <dgm:pt modelId="{EAF5E101-E89F-4E32-BCA3-3C687C7B6C12}" type="parTrans" cxnId="{8A23E9C3-83A4-45D8-9020-074489C5C4C9}">
      <dgm:prSet/>
      <dgm:spPr/>
      <dgm:t>
        <a:bodyPr/>
        <a:lstStyle/>
        <a:p>
          <a:endParaRPr lang="nl-NL"/>
        </a:p>
      </dgm:t>
    </dgm:pt>
    <dgm:pt modelId="{9171EC85-9B40-4BFC-8ED6-58BBF755D552}" type="sibTrans" cxnId="{8A23E9C3-83A4-45D8-9020-074489C5C4C9}">
      <dgm:prSet/>
      <dgm:spPr/>
      <dgm:t>
        <a:bodyPr/>
        <a:lstStyle/>
        <a:p>
          <a:endParaRPr lang="nl-NL"/>
        </a:p>
      </dgm:t>
    </dgm:pt>
    <dgm:pt modelId="{15D671BD-6E74-422B-B6E2-930917875C68}">
      <dgm:prSet phldrT="[Text]"/>
      <dgm:spPr/>
      <dgm:t>
        <a:bodyPr/>
        <a:lstStyle/>
        <a:p>
          <a:r>
            <a:rPr lang="nl-NL" dirty="0" smtClean="0"/>
            <a:t>Broker</a:t>
          </a:r>
          <a:endParaRPr lang="nl-NL" dirty="0"/>
        </a:p>
      </dgm:t>
    </dgm:pt>
    <dgm:pt modelId="{0286CB55-FABC-42A4-83C8-CB6EA1FD33F1}" type="parTrans" cxnId="{FB385DCD-4D62-4958-9EA2-190A7251C8F7}">
      <dgm:prSet/>
      <dgm:spPr/>
      <dgm:t>
        <a:bodyPr/>
        <a:lstStyle/>
        <a:p>
          <a:endParaRPr lang="nl-NL"/>
        </a:p>
      </dgm:t>
    </dgm:pt>
    <dgm:pt modelId="{BE21EBE4-8839-405B-B4D9-04742966AA42}" type="sibTrans" cxnId="{FB385DCD-4D62-4958-9EA2-190A7251C8F7}">
      <dgm:prSet/>
      <dgm:spPr/>
      <dgm:t>
        <a:bodyPr/>
        <a:lstStyle/>
        <a:p>
          <a:endParaRPr lang="nl-NL"/>
        </a:p>
      </dgm:t>
    </dgm:pt>
    <dgm:pt modelId="{19B4591C-DDBA-4FA3-83B3-6DAB5ACBD6D6}">
      <dgm:prSet phldrT="[Text]"/>
      <dgm:spPr/>
      <dgm:t>
        <a:bodyPr/>
        <a:lstStyle/>
        <a:p>
          <a:r>
            <a:rPr lang="nl-NL" dirty="0" smtClean="0"/>
            <a:t>Partner</a:t>
          </a:r>
          <a:endParaRPr lang="nl-NL" dirty="0"/>
        </a:p>
      </dgm:t>
    </dgm:pt>
    <dgm:pt modelId="{FA48C441-CE32-4907-B36B-1881415A1030}" type="parTrans" cxnId="{B7B3F523-639B-4A71-A9F1-7A949342B5E3}">
      <dgm:prSet/>
      <dgm:spPr/>
      <dgm:t>
        <a:bodyPr/>
        <a:lstStyle/>
        <a:p>
          <a:endParaRPr lang="nl-NL"/>
        </a:p>
      </dgm:t>
    </dgm:pt>
    <dgm:pt modelId="{3B22A8B1-F785-43D2-8506-974A9A1B265E}" type="sibTrans" cxnId="{B7B3F523-639B-4A71-A9F1-7A949342B5E3}">
      <dgm:prSet/>
      <dgm:spPr/>
      <dgm:t>
        <a:bodyPr/>
        <a:lstStyle/>
        <a:p>
          <a:endParaRPr lang="nl-NL"/>
        </a:p>
      </dgm:t>
    </dgm:pt>
    <dgm:pt modelId="{3BE12B5E-E500-4A04-BE98-7213E98A9B71}" type="pres">
      <dgm:prSet presAssocID="{5FD6B963-356F-4F80-9B8D-85BBE41D952F}" presName="CompostProcess" presStyleCnt="0">
        <dgm:presLayoutVars>
          <dgm:dir/>
          <dgm:resizeHandles val="exact"/>
        </dgm:presLayoutVars>
      </dgm:prSet>
      <dgm:spPr/>
    </dgm:pt>
    <dgm:pt modelId="{FAECA124-3B01-44C0-B13F-E3F888017F2D}" type="pres">
      <dgm:prSet presAssocID="{5FD6B963-356F-4F80-9B8D-85BBE41D952F}" presName="arrow" presStyleLbl="bgShp" presStyleIdx="0" presStyleCnt="1"/>
      <dgm:spPr>
        <a:solidFill>
          <a:schemeClr val="accent1"/>
        </a:solidFill>
      </dgm:spPr>
    </dgm:pt>
    <dgm:pt modelId="{51644CD7-31C5-496F-BBC6-8D4C976D022A}" type="pres">
      <dgm:prSet presAssocID="{5FD6B963-356F-4F80-9B8D-85BBE41D952F}" presName="linearProcess" presStyleCnt="0"/>
      <dgm:spPr/>
    </dgm:pt>
    <dgm:pt modelId="{09DDBB1C-CA81-4D5B-9AED-6989A40D16A8}" type="pres">
      <dgm:prSet presAssocID="{6F527D80-A18E-4C89-9942-9E78C58A7A25}" presName="textNode" presStyleLbl="node1" presStyleIdx="0" presStyleCnt="3">
        <dgm:presLayoutVars>
          <dgm:bulletEnabled val="1"/>
        </dgm:presLayoutVars>
      </dgm:prSet>
      <dgm:spPr/>
      <dgm:t>
        <a:bodyPr/>
        <a:lstStyle/>
        <a:p>
          <a:endParaRPr lang="nl-NL"/>
        </a:p>
      </dgm:t>
    </dgm:pt>
    <dgm:pt modelId="{EEC378F6-C5F4-4F11-ACD1-A7D1F2C50387}" type="pres">
      <dgm:prSet presAssocID="{9171EC85-9B40-4BFC-8ED6-58BBF755D552}" presName="sibTrans" presStyleCnt="0"/>
      <dgm:spPr/>
    </dgm:pt>
    <dgm:pt modelId="{F70EC57F-EDA8-41DA-81DC-1FBE85B30BBC}" type="pres">
      <dgm:prSet presAssocID="{15D671BD-6E74-422B-B6E2-930917875C68}" presName="textNode" presStyleLbl="node1" presStyleIdx="1" presStyleCnt="3">
        <dgm:presLayoutVars>
          <dgm:bulletEnabled val="1"/>
        </dgm:presLayoutVars>
      </dgm:prSet>
      <dgm:spPr/>
      <dgm:t>
        <a:bodyPr/>
        <a:lstStyle/>
        <a:p>
          <a:endParaRPr lang="nl-NL"/>
        </a:p>
      </dgm:t>
    </dgm:pt>
    <dgm:pt modelId="{A3ABDB95-F5D5-4241-A43D-50A7212FE40A}" type="pres">
      <dgm:prSet presAssocID="{BE21EBE4-8839-405B-B4D9-04742966AA42}" presName="sibTrans" presStyleCnt="0"/>
      <dgm:spPr/>
    </dgm:pt>
    <dgm:pt modelId="{21D705C8-0818-4063-83E8-59447D6F46A6}" type="pres">
      <dgm:prSet presAssocID="{19B4591C-DDBA-4FA3-83B3-6DAB5ACBD6D6}" presName="textNode" presStyleLbl="node1" presStyleIdx="2" presStyleCnt="3">
        <dgm:presLayoutVars>
          <dgm:bulletEnabled val="1"/>
        </dgm:presLayoutVars>
      </dgm:prSet>
      <dgm:spPr/>
      <dgm:t>
        <a:bodyPr/>
        <a:lstStyle/>
        <a:p>
          <a:endParaRPr lang="nl-NL"/>
        </a:p>
      </dgm:t>
    </dgm:pt>
  </dgm:ptLst>
  <dgm:cxnLst>
    <dgm:cxn modelId="{FB385DCD-4D62-4958-9EA2-190A7251C8F7}" srcId="{5FD6B963-356F-4F80-9B8D-85BBE41D952F}" destId="{15D671BD-6E74-422B-B6E2-930917875C68}" srcOrd="1" destOrd="0" parTransId="{0286CB55-FABC-42A4-83C8-CB6EA1FD33F1}" sibTransId="{BE21EBE4-8839-405B-B4D9-04742966AA42}"/>
    <dgm:cxn modelId="{B7B3F523-639B-4A71-A9F1-7A949342B5E3}" srcId="{5FD6B963-356F-4F80-9B8D-85BBE41D952F}" destId="{19B4591C-DDBA-4FA3-83B3-6DAB5ACBD6D6}" srcOrd="2" destOrd="0" parTransId="{FA48C441-CE32-4907-B36B-1881415A1030}" sibTransId="{3B22A8B1-F785-43D2-8506-974A9A1B265E}"/>
    <dgm:cxn modelId="{1AFC2653-052A-45E7-B870-8A2CA6AB50DD}" type="presOf" srcId="{6F527D80-A18E-4C89-9942-9E78C58A7A25}" destId="{09DDBB1C-CA81-4D5B-9AED-6989A40D16A8}" srcOrd="0" destOrd="0" presId="urn:microsoft.com/office/officeart/2005/8/layout/hProcess9"/>
    <dgm:cxn modelId="{9801CA18-E9B4-41B3-B175-3493664C1D82}" type="presOf" srcId="{15D671BD-6E74-422B-B6E2-930917875C68}" destId="{F70EC57F-EDA8-41DA-81DC-1FBE85B30BBC}" srcOrd="0" destOrd="0" presId="urn:microsoft.com/office/officeart/2005/8/layout/hProcess9"/>
    <dgm:cxn modelId="{B0CED3B1-0CC3-4400-93CC-628A98591340}" type="presOf" srcId="{19B4591C-DDBA-4FA3-83B3-6DAB5ACBD6D6}" destId="{21D705C8-0818-4063-83E8-59447D6F46A6}" srcOrd="0" destOrd="0" presId="urn:microsoft.com/office/officeart/2005/8/layout/hProcess9"/>
    <dgm:cxn modelId="{146593D2-2B91-4395-837F-4BF2E50470AF}" type="presOf" srcId="{5FD6B963-356F-4F80-9B8D-85BBE41D952F}" destId="{3BE12B5E-E500-4A04-BE98-7213E98A9B71}" srcOrd="0" destOrd="0" presId="urn:microsoft.com/office/officeart/2005/8/layout/hProcess9"/>
    <dgm:cxn modelId="{8A23E9C3-83A4-45D8-9020-074489C5C4C9}" srcId="{5FD6B963-356F-4F80-9B8D-85BBE41D952F}" destId="{6F527D80-A18E-4C89-9942-9E78C58A7A25}" srcOrd="0" destOrd="0" parTransId="{EAF5E101-E89F-4E32-BCA3-3C687C7B6C12}" sibTransId="{9171EC85-9B40-4BFC-8ED6-58BBF755D552}"/>
    <dgm:cxn modelId="{0948D3E3-83F8-498C-A461-194570535A97}" type="presParOf" srcId="{3BE12B5E-E500-4A04-BE98-7213E98A9B71}" destId="{FAECA124-3B01-44C0-B13F-E3F888017F2D}" srcOrd="0" destOrd="0" presId="urn:microsoft.com/office/officeart/2005/8/layout/hProcess9"/>
    <dgm:cxn modelId="{FA0D1E84-162D-4038-8911-C71872B57134}" type="presParOf" srcId="{3BE12B5E-E500-4A04-BE98-7213E98A9B71}" destId="{51644CD7-31C5-496F-BBC6-8D4C976D022A}" srcOrd="1" destOrd="0" presId="urn:microsoft.com/office/officeart/2005/8/layout/hProcess9"/>
    <dgm:cxn modelId="{91A9AF0F-995B-42A6-B6B0-2EE05C8E80AD}" type="presParOf" srcId="{51644CD7-31C5-496F-BBC6-8D4C976D022A}" destId="{09DDBB1C-CA81-4D5B-9AED-6989A40D16A8}" srcOrd="0" destOrd="0" presId="urn:microsoft.com/office/officeart/2005/8/layout/hProcess9"/>
    <dgm:cxn modelId="{1D4F4527-7D02-48E1-8DC9-168B2A9BD3E6}" type="presParOf" srcId="{51644CD7-31C5-496F-BBC6-8D4C976D022A}" destId="{EEC378F6-C5F4-4F11-ACD1-A7D1F2C50387}" srcOrd="1" destOrd="0" presId="urn:microsoft.com/office/officeart/2005/8/layout/hProcess9"/>
    <dgm:cxn modelId="{D7A56200-B847-43F5-9538-AB311BD610E6}" type="presParOf" srcId="{51644CD7-31C5-496F-BBC6-8D4C976D022A}" destId="{F70EC57F-EDA8-41DA-81DC-1FBE85B30BBC}" srcOrd="2" destOrd="0" presId="urn:microsoft.com/office/officeart/2005/8/layout/hProcess9"/>
    <dgm:cxn modelId="{1B7B155B-7381-4F38-999F-51AF3AC1FA8C}" type="presParOf" srcId="{51644CD7-31C5-496F-BBC6-8D4C976D022A}" destId="{A3ABDB95-F5D5-4241-A43D-50A7212FE40A}" srcOrd="3" destOrd="0" presId="urn:microsoft.com/office/officeart/2005/8/layout/hProcess9"/>
    <dgm:cxn modelId="{87ABE8B9-9C09-42BA-B6D3-3362FB36B60A}" type="presParOf" srcId="{51644CD7-31C5-496F-BBC6-8D4C976D022A}" destId="{21D705C8-0818-4063-83E8-59447D6F46A6}"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0F5E8-4DB9-4A3E-8CD5-9DF767AD2C84}">
      <dsp:nvSpPr>
        <dsp:cNvPr id="0" name=""/>
        <dsp:cNvSpPr/>
      </dsp:nvSpPr>
      <dsp:spPr>
        <a:xfrm>
          <a:off x="0" y="0"/>
          <a:ext cx="2690836" cy="88205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nl-NL" sz="1700" kern="1200" dirty="0" err="1" smtClean="0">
              <a:latin typeface="Verdana" pitchFamily="34" charset="0"/>
              <a:ea typeface="Verdana" pitchFamily="34" charset="0"/>
              <a:cs typeface="Verdana" pitchFamily="34" charset="0"/>
            </a:rPr>
            <a:t>Starting</a:t>
          </a:r>
          <a:r>
            <a:rPr lang="nl-NL" sz="1700" kern="1200" dirty="0" smtClean="0">
              <a:latin typeface="Verdana" pitchFamily="34" charset="0"/>
              <a:ea typeface="Verdana" pitchFamily="34" charset="0"/>
              <a:cs typeface="Verdana" pitchFamily="34" charset="0"/>
            </a:rPr>
            <a:t> point ‘80s bad</a:t>
          </a:r>
          <a:endParaRPr lang="nl-NL" sz="1700" kern="1200" dirty="0">
            <a:latin typeface="Verdana" pitchFamily="34" charset="0"/>
            <a:ea typeface="Verdana" pitchFamily="34" charset="0"/>
            <a:cs typeface="Verdana" pitchFamily="34" charset="0"/>
          </a:endParaRPr>
        </a:p>
      </dsp:txBody>
      <dsp:txXfrm>
        <a:off x="25835" y="25835"/>
        <a:ext cx="1664496" cy="830385"/>
      </dsp:txXfrm>
    </dsp:sp>
    <dsp:sp modelId="{9A64C127-0E1A-4707-AED2-AD61CB614374}">
      <dsp:nvSpPr>
        <dsp:cNvPr id="0" name=""/>
        <dsp:cNvSpPr/>
      </dsp:nvSpPr>
      <dsp:spPr>
        <a:xfrm>
          <a:off x="225357" y="1042428"/>
          <a:ext cx="2690836" cy="88205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nl-NL" sz="2000" kern="1200" dirty="0" err="1" smtClean="0">
              <a:latin typeface="Verdana" pitchFamily="34" charset="0"/>
              <a:ea typeface="Verdana" pitchFamily="34" charset="0"/>
              <a:cs typeface="Verdana" pitchFamily="34" charset="0"/>
            </a:rPr>
            <a:t>Doi</a:t>
          </a:r>
          <a:r>
            <a:rPr lang="nl-NL" sz="2000" kern="1200" dirty="0" smtClean="0">
              <a:latin typeface="Verdana" pitchFamily="34" charset="0"/>
              <a:ea typeface="Verdana" pitchFamily="34" charset="0"/>
              <a:cs typeface="Verdana" pitchFamily="34" charset="0"/>
            </a:rPr>
            <a:t> </a:t>
          </a:r>
          <a:r>
            <a:rPr lang="nl-NL" sz="2000" kern="1200" dirty="0" err="1" smtClean="0">
              <a:latin typeface="Verdana" pitchFamily="34" charset="0"/>
              <a:ea typeface="Verdana" pitchFamily="34" charset="0"/>
              <a:cs typeface="Verdana" pitchFamily="34" charset="0"/>
            </a:rPr>
            <a:t>Moi</a:t>
          </a:r>
          <a:endParaRPr lang="nl-NL" sz="2000" kern="1200" dirty="0">
            <a:latin typeface="Verdana" pitchFamily="34" charset="0"/>
            <a:ea typeface="Verdana" pitchFamily="34" charset="0"/>
            <a:cs typeface="Verdana" pitchFamily="34" charset="0"/>
          </a:endParaRPr>
        </a:p>
      </dsp:txBody>
      <dsp:txXfrm>
        <a:off x="251192" y="1068263"/>
        <a:ext cx="1840473" cy="830385"/>
      </dsp:txXfrm>
    </dsp:sp>
    <dsp:sp modelId="{FA1AA5B6-675E-4B78-9BE4-03686EE6D2D3}">
      <dsp:nvSpPr>
        <dsp:cNvPr id="0" name=""/>
        <dsp:cNvSpPr/>
      </dsp:nvSpPr>
      <dsp:spPr>
        <a:xfrm>
          <a:off x="447351" y="2084857"/>
          <a:ext cx="2690836" cy="88205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nl-NL" sz="2000" kern="1200" dirty="0" err="1" smtClean="0">
              <a:latin typeface="Verdana" pitchFamily="34" charset="0"/>
              <a:ea typeface="Verdana" pitchFamily="34" charset="0"/>
              <a:cs typeface="Verdana" pitchFamily="34" charset="0"/>
            </a:rPr>
            <a:t>Economic</a:t>
          </a:r>
          <a:r>
            <a:rPr lang="nl-NL" sz="2000" kern="1200" dirty="0" smtClean="0">
              <a:latin typeface="Verdana" pitchFamily="34" charset="0"/>
              <a:ea typeface="Verdana" pitchFamily="34" charset="0"/>
              <a:cs typeface="Verdana" pitchFamily="34" charset="0"/>
            </a:rPr>
            <a:t> </a:t>
          </a:r>
          <a:r>
            <a:rPr lang="nl-NL" sz="2000" kern="1200" dirty="0" err="1" smtClean="0">
              <a:latin typeface="Verdana" pitchFamily="34" charset="0"/>
              <a:ea typeface="Verdana" pitchFamily="34" charset="0"/>
              <a:cs typeface="Verdana" pitchFamily="34" charset="0"/>
            </a:rPr>
            <a:t>Development</a:t>
          </a:r>
          <a:endParaRPr lang="nl-NL" sz="2000" kern="1200" dirty="0">
            <a:latin typeface="Verdana" pitchFamily="34" charset="0"/>
            <a:ea typeface="Verdana" pitchFamily="34" charset="0"/>
            <a:cs typeface="Verdana" pitchFamily="34" charset="0"/>
          </a:endParaRPr>
        </a:p>
      </dsp:txBody>
      <dsp:txXfrm>
        <a:off x="473186" y="2110692"/>
        <a:ext cx="1843837" cy="830385"/>
      </dsp:txXfrm>
    </dsp:sp>
    <dsp:sp modelId="{71597C34-B6AE-4C2C-8607-F8432F874848}">
      <dsp:nvSpPr>
        <dsp:cNvPr id="0" name=""/>
        <dsp:cNvSpPr/>
      </dsp:nvSpPr>
      <dsp:spPr>
        <a:xfrm>
          <a:off x="672709" y="3127285"/>
          <a:ext cx="2690836" cy="88205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nl-NL" sz="2000" kern="1200" dirty="0" err="1" smtClean="0">
              <a:latin typeface="Verdana" pitchFamily="34" charset="0"/>
              <a:ea typeface="Verdana" pitchFamily="34" charset="0"/>
              <a:cs typeface="Verdana" pitchFamily="34" charset="0"/>
            </a:rPr>
            <a:t>Poverty</a:t>
          </a:r>
          <a:r>
            <a:rPr lang="nl-NL" sz="2000" kern="1200" dirty="0" smtClean="0">
              <a:latin typeface="Verdana" pitchFamily="34" charset="0"/>
              <a:ea typeface="Verdana" pitchFamily="34" charset="0"/>
              <a:cs typeface="Verdana" pitchFamily="34" charset="0"/>
            </a:rPr>
            <a:t> </a:t>
          </a:r>
          <a:r>
            <a:rPr lang="nl-NL" sz="2000" kern="1200" dirty="0" err="1" smtClean="0">
              <a:latin typeface="Verdana" pitchFamily="34" charset="0"/>
              <a:ea typeface="Verdana" pitchFamily="34" charset="0"/>
              <a:cs typeface="Verdana" pitchFamily="34" charset="0"/>
            </a:rPr>
            <a:t>Reduction</a:t>
          </a:r>
          <a:endParaRPr lang="nl-NL" sz="2000" kern="1200" dirty="0">
            <a:latin typeface="Verdana" pitchFamily="34" charset="0"/>
            <a:ea typeface="Verdana" pitchFamily="34" charset="0"/>
            <a:cs typeface="Verdana" pitchFamily="34" charset="0"/>
          </a:endParaRPr>
        </a:p>
      </dsp:txBody>
      <dsp:txXfrm>
        <a:off x="698544" y="3153120"/>
        <a:ext cx="1840473" cy="830385"/>
      </dsp:txXfrm>
    </dsp:sp>
    <dsp:sp modelId="{55D08434-81E3-405B-AFDD-AAD48EF8B2D5}">
      <dsp:nvSpPr>
        <dsp:cNvPr id="0" name=""/>
        <dsp:cNvSpPr/>
      </dsp:nvSpPr>
      <dsp:spPr>
        <a:xfrm>
          <a:off x="2117501" y="675573"/>
          <a:ext cx="573335" cy="573335"/>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nl-NL" sz="2700" kern="1200"/>
        </a:p>
      </dsp:txBody>
      <dsp:txXfrm>
        <a:off x="2246501" y="675573"/>
        <a:ext cx="315335" cy="431435"/>
      </dsp:txXfrm>
    </dsp:sp>
    <dsp:sp modelId="{C0460122-A79A-4E9D-B80E-C60F91866641}">
      <dsp:nvSpPr>
        <dsp:cNvPr id="0" name=""/>
        <dsp:cNvSpPr/>
      </dsp:nvSpPr>
      <dsp:spPr>
        <a:xfrm>
          <a:off x="2342858" y="1718002"/>
          <a:ext cx="573335" cy="573335"/>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nl-NL" sz="2700" kern="1200"/>
        </a:p>
      </dsp:txBody>
      <dsp:txXfrm>
        <a:off x="2471858" y="1718002"/>
        <a:ext cx="315335" cy="431435"/>
      </dsp:txXfrm>
    </dsp:sp>
    <dsp:sp modelId="{23F9221D-F38E-4DE9-8DED-DAE697B113AF}">
      <dsp:nvSpPr>
        <dsp:cNvPr id="0" name=""/>
        <dsp:cNvSpPr/>
      </dsp:nvSpPr>
      <dsp:spPr>
        <a:xfrm>
          <a:off x="2564852" y="2760431"/>
          <a:ext cx="573335" cy="573335"/>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nl-NL" sz="2700" kern="1200"/>
        </a:p>
      </dsp:txBody>
      <dsp:txXfrm>
        <a:off x="2693852" y="2760431"/>
        <a:ext cx="315335" cy="4314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CA124-3B01-44C0-B13F-E3F888017F2D}">
      <dsp:nvSpPr>
        <dsp:cNvPr id="0" name=""/>
        <dsp:cNvSpPr/>
      </dsp:nvSpPr>
      <dsp:spPr>
        <a:xfrm>
          <a:off x="527538" y="0"/>
          <a:ext cx="5978769" cy="1747128"/>
        </a:xfrm>
        <a:prstGeom prst="rightArrow">
          <a:avLst/>
        </a:prstGeom>
        <a:solidFill>
          <a:schemeClr val="accent1"/>
        </a:solidFill>
        <a:ln>
          <a:noFill/>
        </a:ln>
        <a:effectLst/>
      </dsp:spPr>
      <dsp:style>
        <a:lnRef idx="0">
          <a:scrgbClr r="0" g="0" b="0"/>
        </a:lnRef>
        <a:fillRef idx="1">
          <a:scrgbClr r="0" g="0" b="0"/>
        </a:fillRef>
        <a:effectRef idx="0">
          <a:scrgbClr r="0" g="0" b="0"/>
        </a:effectRef>
        <a:fontRef idx="minor"/>
      </dsp:style>
    </dsp:sp>
    <dsp:sp modelId="{09DDBB1C-CA81-4D5B-9AED-6989A40D16A8}">
      <dsp:nvSpPr>
        <dsp:cNvPr id="0" name=""/>
        <dsp:cNvSpPr/>
      </dsp:nvSpPr>
      <dsp:spPr>
        <a:xfrm>
          <a:off x="86892" y="524138"/>
          <a:ext cx="2110154" cy="69885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nl-NL" sz="3000" kern="1200" dirty="0" smtClean="0"/>
            <a:t>Donor</a:t>
          </a:r>
          <a:endParaRPr lang="nl-NL" sz="3000" kern="1200" dirty="0"/>
        </a:p>
      </dsp:txBody>
      <dsp:txXfrm>
        <a:off x="121007" y="558253"/>
        <a:ext cx="2041924" cy="630621"/>
      </dsp:txXfrm>
    </dsp:sp>
    <dsp:sp modelId="{F70EC57F-EDA8-41DA-81DC-1FBE85B30BBC}">
      <dsp:nvSpPr>
        <dsp:cNvPr id="0" name=""/>
        <dsp:cNvSpPr/>
      </dsp:nvSpPr>
      <dsp:spPr>
        <a:xfrm>
          <a:off x="2461846" y="524138"/>
          <a:ext cx="2110154" cy="69885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nl-NL" sz="3000" kern="1200" dirty="0" smtClean="0"/>
            <a:t>Broker</a:t>
          </a:r>
          <a:endParaRPr lang="nl-NL" sz="3000" kern="1200" dirty="0"/>
        </a:p>
      </dsp:txBody>
      <dsp:txXfrm>
        <a:off x="2495961" y="558253"/>
        <a:ext cx="2041924" cy="630621"/>
      </dsp:txXfrm>
    </dsp:sp>
    <dsp:sp modelId="{21D705C8-0818-4063-83E8-59447D6F46A6}">
      <dsp:nvSpPr>
        <dsp:cNvPr id="0" name=""/>
        <dsp:cNvSpPr/>
      </dsp:nvSpPr>
      <dsp:spPr>
        <a:xfrm>
          <a:off x="4836800" y="524138"/>
          <a:ext cx="2110154" cy="69885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nl-NL" sz="3000" kern="1200" dirty="0" smtClean="0"/>
            <a:t>Partner</a:t>
          </a:r>
          <a:endParaRPr lang="nl-NL" sz="3000" kern="1200" dirty="0"/>
        </a:p>
      </dsp:txBody>
      <dsp:txXfrm>
        <a:off x="4870915" y="558253"/>
        <a:ext cx="2041924" cy="63062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5300"/>
          </a:xfrm>
          <a:prstGeom prst="rect">
            <a:avLst/>
          </a:prstGeom>
        </p:spPr>
        <p:txBody>
          <a:bodyPr vert="horz" lIns="96661" tIns="48331" rIns="96661" bIns="48331" rtlCol="0"/>
          <a:lstStyle>
            <a:lvl1pPr algn="l" eaLnBrk="0" hangingPunct="0">
              <a:defRPr sz="1300">
                <a:cs typeface="Arial" pitchFamily="34" charset="0"/>
              </a:defRPr>
            </a:lvl1pPr>
          </a:lstStyle>
          <a:p>
            <a:pPr>
              <a:defRPr/>
            </a:pPr>
            <a:endParaRPr lang="nl-NL"/>
          </a:p>
        </p:txBody>
      </p:sp>
      <p:sp>
        <p:nvSpPr>
          <p:cNvPr id="3" name="Date Placeholder 2"/>
          <p:cNvSpPr>
            <a:spLocks noGrp="1"/>
          </p:cNvSpPr>
          <p:nvPr>
            <p:ph type="dt" sz="quarter" idx="1"/>
          </p:nvPr>
        </p:nvSpPr>
        <p:spPr>
          <a:xfrm>
            <a:off x="3849688" y="0"/>
            <a:ext cx="2946400" cy="495300"/>
          </a:xfrm>
          <a:prstGeom prst="rect">
            <a:avLst/>
          </a:prstGeom>
        </p:spPr>
        <p:txBody>
          <a:bodyPr vert="horz" lIns="96661" tIns="48331" rIns="96661" bIns="48331" rtlCol="0"/>
          <a:lstStyle>
            <a:lvl1pPr algn="r" eaLnBrk="0" hangingPunct="0">
              <a:defRPr sz="1300" smtClean="0">
                <a:cs typeface="Arial" pitchFamily="34" charset="0"/>
              </a:defRPr>
            </a:lvl1pPr>
          </a:lstStyle>
          <a:p>
            <a:pPr>
              <a:defRPr/>
            </a:pPr>
            <a:fld id="{419C6A92-6A52-454A-9B3F-17E9CE2FE940}" type="datetimeFigureOut">
              <a:rPr lang="en-US"/>
              <a:pPr>
                <a:defRPr/>
              </a:pPr>
              <a:t>11/15/2011</a:t>
            </a:fld>
            <a:endParaRPr lang="nl-NL"/>
          </a:p>
        </p:txBody>
      </p:sp>
      <p:sp>
        <p:nvSpPr>
          <p:cNvPr id="4" name="Footer Placeholder 3"/>
          <p:cNvSpPr>
            <a:spLocks noGrp="1"/>
          </p:cNvSpPr>
          <p:nvPr>
            <p:ph type="ftr" sz="quarter" idx="2"/>
          </p:nvPr>
        </p:nvSpPr>
        <p:spPr>
          <a:xfrm>
            <a:off x="0" y="9431338"/>
            <a:ext cx="2946400" cy="495300"/>
          </a:xfrm>
          <a:prstGeom prst="rect">
            <a:avLst/>
          </a:prstGeom>
        </p:spPr>
        <p:txBody>
          <a:bodyPr vert="horz" lIns="96661" tIns="48331" rIns="96661" bIns="48331" rtlCol="0" anchor="b"/>
          <a:lstStyle>
            <a:lvl1pPr algn="l" eaLnBrk="0" hangingPunct="0">
              <a:defRPr sz="1300">
                <a:cs typeface="Arial" pitchFamily="34" charset="0"/>
              </a:defRPr>
            </a:lvl1pPr>
          </a:lstStyle>
          <a:p>
            <a:pPr>
              <a:defRPr/>
            </a:pPr>
            <a:endParaRPr lang="nl-NL"/>
          </a:p>
        </p:txBody>
      </p:sp>
      <p:sp>
        <p:nvSpPr>
          <p:cNvPr id="5" name="Slide Number Placeholder 4"/>
          <p:cNvSpPr>
            <a:spLocks noGrp="1"/>
          </p:cNvSpPr>
          <p:nvPr>
            <p:ph type="sldNum" sz="quarter" idx="3"/>
          </p:nvPr>
        </p:nvSpPr>
        <p:spPr>
          <a:xfrm>
            <a:off x="3849688" y="9431338"/>
            <a:ext cx="2946400" cy="495300"/>
          </a:xfrm>
          <a:prstGeom prst="rect">
            <a:avLst/>
          </a:prstGeom>
        </p:spPr>
        <p:txBody>
          <a:bodyPr vert="horz" lIns="96661" tIns="48331" rIns="96661" bIns="48331" rtlCol="0" anchor="b"/>
          <a:lstStyle>
            <a:lvl1pPr algn="r" eaLnBrk="0" hangingPunct="0">
              <a:defRPr sz="1300" smtClean="0">
                <a:cs typeface="Arial" pitchFamily="34" charset="0"/>
              </a:defRPr>
            </a:lvl1pPr>
          </a:lstStyle>
          <a:p>
            <a:pPr>
              <a:defRPr/>
            </a:pPr>
            <a:fld id="{0E7B4BFD-4CDE-4428-85B1-C5943093A264}" type="slidenum">
              <a:rPr lang="nl-NL"/>
              <a:pPr>
                <a:defRPr/>
              </a:pPr>
              <a:t>‹#›</a:t>
            </a:fld>
            <a:endParaRPr lang="nl-NL"/>
          </a:p>
        </p:txBody>
      </p:sp>
    </p:spTree>
    <p:extLst>
      <p:ext uri="{BB962C8B-B14F-4D97-AF65-F5344CB8AC3E}">
        <p14:creationId xmlns:p14="http://schemas.microsoft.com/office/powerpoint/2010/main" val="1110515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6400" cy="495300"/>
          </a:xfrm>
          <a:prstGeom prst="rect">
            <a:avLst/>
          </a:prstGeom>
        </p:spPr>
        <p:txBody>
          <a:bodyPr vert="horz" lIns="96661" tIns="48331" rIns="96661" bIns="48331" rtlCol="0"/>
          <a:lstStyle>
            <a:lvl1pPr algn="l" eaLnBrk="1" fontAlgn="auto" hangingPunct="1">
              <a:spcBef>
                <a:spcPts val="0"/>
              </a:spcBef>
              <a:spcAft>
                <a:spcPts val="0"/>
              </a:spcAft>
              <a:defRPr sz="1300">
                <a:solidFill>
                  <a:schemeClr val="tx1"/>
                </a:solidFill>
                <a:latin typeface="+mn-lt"/>
                <a:cs typeface="+mn-cs"/>
              </a:defRPr>
            </a:lvl1pPr>
          </a:lstStyle>
          <a:p>
            <a:pPr>
              <a:defRPr/>
            </a:pPr>
            <a:endParaRPr lang="nl-NL"/>
          </a:p>
        </p:txBody>
      </p:sp>
      <p:sp>
        <p:nvSpPr>
          <p:cNvPr id="3" name="Tijdelijke aanduiding voor datum 2"/>
          <p:cNvSpPr>
            <a:spLocks noGrp="1"/>
          </p:cNvSpPr>
          <p:nvPr>
            <p:ph type="dt" idx="1"/>
          </p:nvPr>
        </p:nvSpPr>
        <p:spPr>
          <a:xfrm>
            <a:off x="3849688" y="0"/>
            <a:ext cx="2946400" cy="495300"/>
          </a:xfrm>
          <a:prstGeom prst="rect">
            <a:avLst/>
          </a:prstGeom>
        </p:spPr>
        <p:txBody>
          <a:bodyPr vert="horz" lIns="96661" tIns="48331" rIns="96661" bIns="48331" rtlCol="0"/>
          <a:lstStyle>
            <a:lvl1pPr algn="r" eaLnBrk="1" fontAlgn="auto" hangingPunct="1">
              <a:spcBef>
                <a:spcPts val="0"/>
              </a:spcBef>
              <a:spcAft>
                <a:spcPts val="0"/>
              </a:spcAft>
              <a:defRPr sz="1300">
                <a:solidFill>
                  <a:schemeClr val="tx1"/>
                </a:solidFill>
                <a:latin typeface="+mn-lt"/>
                <a:cs typeface="+mn-cs"/>
              </a:defRPr>
            </a:lvl1pPr>
          </a:lstStyle>
          <a:p>
            <a:pPr>
              <a:defRPr/>
            </a:pPr>
            <a:fld id="{1D188748-2344-4D84-AE6C-D069D032A6C4}" type="datetimeFigureOut">
              <a:rPr lang="nl-NL"/>
              <a:pPr>
                <a:defRPr/>
              </a:pPr>
              <a:t>15-11-2011</a:t>
            </a:fld>
            <a:endParaRPr lang="nl-NL" dirty="0"/>
          </a:p>
        </p:txBody>
      </p:sp>
      <p:sp>
        <p:nvSpPr>
          <p:cNvPr id="4" name="Tijdelijke aanduiding voor dia-afbeelding 3"/>
          <p:cNvSpPr>
            <a:spLocks noGrp="1" noRot="1" noChangeAspect="1"/>
          </p:cNvSpPr>
          <p:nvPr>
            <p:ph type="sldImg" idx="2"/>
          </p:nvPr>
        </p:nvSpPr>
        <p:spPr>
          <a:xfrm>
            <a:off x="915988" y="744538"/>
            <a:ext cx="4965700" cy="3724275"/>
          </a:xfrm>
          <a:prstGeom prst="rect">
            <a:avLst/>
          </a:prstGeom>
          <a:noFill/>
          <a:ln w="12700">
            <a:solidFill>
              <a:prstClr val="black"/>
            </a:solidFill>
          </a:ln>
        </p:spPr>
        <p:txBody>
          <a:bodyPr vert="horz" lIns="96661" tIns="48331" rIns="96661" bIns="48331" rtlCol="0" anchor="ctr"/>
          <a:lstStyle/>
          <a:p>
            <a:pPr lvl="0"/>
            <a:endParaRPr lang="nl-NL" noProof="0" dirty="0" smtClean="0"/>
          </a:p>
        </p:txBody>
      </p:sp>
      <p:sp>
        <p:nvSpPr>
          <p:cNvPr id="5" name="Tijdelijke aanduiding voor notities 4"/>
          <p:cNvSpPr>
            <a:spLocks noGrp="1"/>
          </p:cNvSpPr>
          <p:nvPr>
            <p:ph type="body" sz="quarter" idx="3"/>
          </p:nvPr>
        </p:nvSpPr>
        <p:spPr>
          <a:xfrm>
            <a:off x="679450" y="4716463"/>
            <a:ext cx="5438775" cy="4467225"/>
          </a:xfrm>
          <a:prstGeom prst="rect">
            <a:avLst/>
          </a:prstGeom>
        </p:spPr>
        <p:txBody>
          <a:bodyPr vert="horz" wrap="square" lIns="96661" tIns="48331" rIns="96661" bIns="48331" numCol="1" anchor="t" anchorCtr="0" compatLnSpc="1">
            <a:prstTxWarp prst="textNoShape">
              <a:avLst/>
            </a:prstTxWarp>
            <a:normAutofit/>
          </a:bodyPr>
          <a:lstStyle/>
          <a:p>
            <a:pPr lvl="0"/>
            <a:r>
              <a:rPr lang="nl-NL" noProof="0" smtClean="0"/>
              <a:t>Klik om de modelstijlen te bewerken</a:t>
            </a:r>
          </a:p>
          <a:p>
            <a:pPr lvl="1"/>
            <a:r>
              <a:rPr lang="nl-NL" noProof="0" smtClean="0"/>
              <a:t>Tweede niveau</a:t>
            </a:r>
          </a:p>
          <a:p>
            <a:pPr lvl="2"/>
            <a:r>
              <a:rPr lang="nl-NL" noProof="0" smtClean="0"/>
              <a:t>Derde niveau</a:t>
            </a:r>
          </a:p>
          <a:p>
            <a:pPr lvl="3"/>
            <a:r>
              <a:rPr lang="nl-NL" noProof="0" smtClean="0"/>
              <a:t>Vierde niveau</a:t>
            </a:r>
          </a:p>
          <a:p>
            <a:pPr lvl="4"/>
            <a:r>
              <a:rPr lang="nl-NL" noProof="0" smtClean="0"/>
              <a:t>Vijfde niveau</a:t>
            </a:r>
          </a:p>
        </p:txBody>
      </p:sp>
      <p:sp>
        <p:nvSpPr>
          <p:cNvPr id="6" name="Tijdelijke aanduiding voor voettekst 5"/>
          <p:cNvSpPr>
            <a:spLocks noGrp="1"/>
          </p:cNvSpPr>
          <p:nvPr>
            <p:ph type="ftr" sz="quarter" idx="4"/>
          </p:nvPr>
        </p:nvSpPr>
        <p:spPr>
          <a:xfrm>
            <a:off x="0" y="9431338"/>
            <a:ext cx="2946400" cy="495300"/>
          </a:xfrm>
          <a:prstGeom prst="rect">
            <a:avLst/>
          </a:prstGeom>
        </p:spPr>
        <p:txBody>
          <a:bodyPr vert="horz" lIns="96661" tIns="48331" rIns="96661" bIns="48331" rtlCol="0" anchor="b"/>
          <a:lstStyle>
            <a:lvl1pPr algn="l" eaLnBrk="1" fontAlgn="auto" hangingPunct="1">
              <a:spcBef>
                <a:spcPts val="0"/>
              </a:spcBef>
              <a:spcAft>
                <a:spcPts val="0"/>
              </a:spcAft>
              <a:defRPr sz="1300">
                <a:solidFill>
                  <a:schemeClr val="tx1"/>
                </a:solidFill>
                <a:latin typeface="+mn-lt"/>
                <a:cs typeface="+mn-cs"/>
              </a:defRPr>
            </a:lvl1pPr>
          </a:lstStyle>
          <a:p>
            <a:pPr>
              <a:defRPr/>
            </a:pPr>
            <a:endParaRPr lang="nl-NL"/>
          </a:p>
        </p:txBody>
      </p:sp>
      <p:sp>
        <p:nvSpPr>
          <p:cNvPr id="7" name="Tijdelijke aanduiding voor dianummer 6"/>
          <p:cNvSpPr>
            <a:spLocks noGrp="1"/>
          </p:cNvSpPr>
          <p:nvPr>
            <p:ph type="sldNum" sz="quarter" idx="5"/>
          </p:nvPr>
        </p:nvSpPr>
        <p:spPr>
          <a:xfrm>
            <a:off x="3849688" y="9431338"/>
            <a:ext cx="2946400" cy="495300"/>
          </a:xfrm>
          <a:prstGeom prst="rect">
            <a:avLst/>
          </a:prstGeom>
        </p:spPr>
        <p:txBody>
          <a:bodyPr vert="horz" lIns="96661" tIns="48331" rIns="96661" bIns="48331" rtlCol="0" anchor="b"/>
          <a:lstStyle>
            <a:lvl1pPr algn="r" eaLnBrk="1" fontAlgn="auto" hangingPunct="1">
              <a:spcBef>
                <a:spcPts val="0"/>
              </a:spcBef>
              <a:spcAft>
                <a:spcPts val="0"/>
              </a:spcAft>
              <a:defRPr sz="1300">
                <a:solidFill>
                  <a:schemeClr val="tx1"/>
                </a:solidFill>
                <a:latin typeface="+mn-lt"/>
                <a:cs typeface="+mn-cs"/>
              </a:defRPr>
            </a:lvl1pPr>
          </a:lstStyle>
          <a:p>
            <a:pPr>
              <a:defRPr/>
            </a:pPr>
            <a:fld id="{35E16B69-F9AD-4B04-8087-481715236FF0}" type="slidenum">
              <a:rPr lang="nl-NL"/>
              <a:pPr>
                <a:defRPr/>
              </a:pPr>
              <a:t>‹#›</a:t>
            </a:fld>
            <a:endParaRPr lang="nl-NL" dirty="0"/>
          </a:p>
        </p:txBody>
      </p:sp>
    </p:spTree>
    <p:extLst>
      <p:ext uri="{BB962C8B-B14F-4D97-AF65-F5344CB8AC3E}">
        <p14:creationId xmlns:p14="http://schemas.microsoft.com/office/powerpoint/2010/main" val="18768368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Arial" pitchFamily="34" charset="0"/>
      </a:defRPr>
    </a:lvl1pPr>
    <a:lvl2pPr marL="457200" algn="l" rtl="0" eaLnBrk="0" fontAlgn="base" hangingPunct="0">
      <a:spcBef>
        <a:spcPct val="30000"/>
      </a:spcBef>
      <a:spcAft>
        <a:spcPct val="0"/>
      </a:spcAft>
      <a:defRPr sz="1200" kern="1200">
        <a:solidFill>
          <a:schemeClr val="tx1"/>
        </a:solidFill>
        <a:latin typeface="+mn-lt"/>
        <a:ea typeface="+mn-ea"/>
        <a:cs typeface="Arial" pitchFamily="34" charset="0"/>
      </a:defRPr>
    </a:lvl2pPr>
    <a:lvl3pPr marL="914400" algn="l" rtl="0" eaLnBrk="0" fontAlgn="base" hangingPunct="0">
      <a:spcBef>
        <a:spcPct val="30000"/>
      </a:spcBef>
      <a:spcAft>
        <a:spcPct val="0"/>
      </a:spcAft>
      <a:defRPr sz="1200" kern="1200">
        <a:solidFill>
          <a:schemeClr val="tx1"/>
        </a:solidFill>
        <a:latin typeface="+mn-lt"/>
        <a:ea typeface="+mn-ea"/>
        <a:cs typeface="Arial" pitchFamily="34" charset="0"/>
      </a:defRPr>
    </a:lvl3pPr>
    <a:lvl4pPr marL="1371600" algn="l" rtl="0" eaLnBrk="0" fontAlgn="base" hangingPunct="0">
      <a:spcBef>
        <a:spcPct val="30000"/>
      </a:spcBef>
      <a:spcAft>
        <a:spcPct val="0"/>
      </a:spcAft>
      <a:defRPr sz="1200" kern="1200">
        <a:solidFill>
          <a:schemeClr val="tx1"/>
        </a:solidFill>
        <a:latin typeface="+mn-lt"/>
        <a:ea typeface="+mn-ea"/>
        <a:cs typeface="Arial" pitchFamily="34" charset="0"/>
      </a:defRPr>
    </a:lvl4pPr>
    <a:lvl5pPr marL="1828800" algn="l" rtl="0" eaLnBrk="0" fontAlgn="base" hangingPunct="0">
      <a:spcBef>
        <a:spcPct val="30000"/>
      </a:spcBef>
      <a:spcAft>
        <a:spcPct val="0"/>
      </a:spcAft>
      <a:defRPr sz="1200" kern="1200">
        <a:solidFill>
          <a:schemeClr val="tx1"/>
        </a:solidFill>
        <a:latin typeface="+mn-lt"/>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p:cNvSpPr>
          <p:nvPr>
            <p:ph type="sldImg"/>
          </p:nvPr>
        </p:nvSpPr>
        <p:spPr bwMode="auto">
          <a:noFill/>
          <a:ln>
            <a:solidFill>
              <a:srgbClr val="000000"/>
            </a:solidFill>
            <a:miter lim="800000"/>
            <a:headEnd/>
            <a:tailEnd/>
          </a:ln>
        </p:spPr>
      </p:sp>
      <p:sp>
        <p:nvSpPr>
          <p:cNvPr id="21506" name="Rectangle 3"/>
          <p:cNvSpPr>
            <a:spLocks noGrp="1"/>
          </p:cNvSpPr>
          <p:nvPr>
            <p:ph type="body" idx="1"/>
          </p:nvPr>
        </p:nvSpPr>
        <p:spPr bwMode="auto">
          <a:noFill/>
        </p:spPr>
        <p:txBody>
          <a:bodyPr/>
          <a:lstStyle/>
          <a:p>
            <a:pPr eaLnBrk="1" hangingPunct="1"/>
            <a:endParaRPr lang="en-US" smtClean="0">
              <a:cs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Rot="1" noChangeAspect="1"/>
          </p:cNvSpPr>
          <p:nvPr>
            <p:ph type="sldImg"/>
          </p:nvPr>
        </p:nvSpPr>
        <p:spPr bwMode="auto">
          <a:noFill/>
          <a:ln>
            <a:solidFill>
              <a:srgbClr val="000000"/>
            </a:solidFill>
            <a:miter lim="800000"/>
            <a:headEnd/>
            <a:tailEnd/>
          </a:ln>
        </p:spPr>
      </p:sp>
      <p:sp>
        <p:nvSpPr>
          <p:cNvPr id="41986" name="Rectangle 3"/>
          <p:cNvSpPr>
            <a:spLocks noGrp="1"/>
          </p:cNvSpPr>
          <p:nvPr>
            <p:ph type="body" idx="1"/>
          </p:nvPr>
        </p:nvSpPr>
        <p:spPr bwMode="auto">
          <a:noFill/>
        </p:spPr>
        <p:txBody>
          <a:bodyPr/>
          <a:lstStyle/>
          <a:p>
            <a:pPr eaLnBrk="1" hangingPunct="1"/>
            <a:endParaRPr lang="en-US" smtClean="0">
              <a:cs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p:cNvSpPr>
          <p:nvPr>
            <p:ph type="sldImg"/>
          </p:nvPr>
        </p:nvSpPr>
        <p:spPr bwMode="auto">
          <a:noFill/>
          <a:ln>
            <a:solidFill>
              <a:srgbClr val="000000"/>
            </a:solidFill>
            <a:miter lim="800000"/>
            <a:headEnd/>
            <a:tailEnd/>
          </a:ln>
        </p:spPr>
      </p:sp>
      <p:sp>
        <p:nvSpPr>
          <p:cNvPr id="44034" name="Rectangle 3"/>
          <p:cNvSpPr>
            <a:spLocks noGrp="1"/>
          </p:cNvSpPr>
          <p:nvPr>
            <p:ph type="body" idx="1"/>
          </p:nvPr>
        </p:nvSpPr>
        <p:spPr bwMode="auto">
          <a:noFill/>
        </p:spPr>
        <p:txBody>
          <a:bodyPr/>
          <a:lstStyle/>
          <a:p>
            <a:pPr eaLnBrk="1" hangingPunct="1"/>
            <a:endParaRPr lang="en-US" smtClean="0">
              <a:cs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Rot="1" noChangeAspect="1"/>
          </p:cNvSpPr>
          <p:nvPr>
            <p:ph type="sldImg"/>
          </p:nvPr>
        </p:nvSpPr>
        <p:spPr bwMode="auto">
          <a:noFill/>
          <a:ln>
            <a:solidFill>
              <a:srgbClr val="000000"/>
            </a:solidFill>
            <a:miter lim="800000"/>
            <a:headEnd/>
            <a:tailEnd/>
          </a:ln>
        </p:spPr>
      </p:sp>
      <p:sp>
        <p:nvSpPr>
          <p:cNvPr id="46082" name="Rectangle 3"/>
          <p:cNvSpPr>
            <a:spLocks noGrp="1"/>
          </p:cNvSpPr>
          <p:nvPr>
            <p:ph type="body" idx="1"/>
          </p:nvPr>
        </p:nvSpPr>
        <p:spPr bwMode="auto">
          <a:noFill/>
        </p:spPr>
        <p:txBody>
          <a:bodyPr/>
          <a:lstStyle/>
          <a:p>
            <a:pPr eaLnBrk="1" hangingPunct="1"/>
            <a:endParaRPr lang="en-US" smtClean="0">
              <a:cs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Rot="1" noChangeAspect="1"/>
          </p:cNvSpPr>
          <p:nvPr>
            <p:ph type="sldImg"/>
          </p:nvPr>
        </p:nvSpPr>
        <p:spPr bwMode="auto">
          <a:noFill/>
          <a:ln>
            <a:solidFill>
              <a:srgbClr val="000000"/>
            </a:solidFill>
            <a:miter lim="800000"/>
            <a:headEnd/>
            <a:tailEnd/>
          </a:ln>
        </p:spPr>
      </p:sp>
      <p:sp>
        <p:nvSpPr>
          <p:cNvPr id="48130" name="Rectangle 3"/>
          <p:cNvSpPr>
            <a:spLocks noGrp="1"/>
          </p:cNvSpPr>
          <p:nvPr>
            <p:ph type="body" idx="1"/>
          </p:nvPr>
        </p:nvSpPr>
        <p:spPr bwMode="auto">
          <a:noFill/>
        </p:spPr>
        <p:txBody>
          <a:bodyPr/>
          <a:lstStyle/>
          <a:p>
            <a:pPr eaLnBrk="1" hangingPunct="1"/>
            <a:endParaRPr lang="en-US" smtClean="0">
              <a:cs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Rot="1" noChangeAspect="1"/>
          </p:cNvSpPr>
          <p:nvPr>
            <p:ph type="sldImg"/>
          </p:nvPr>
        </p:nvSpPr>
        <p:spPr bwMode="auto">
          <a:noFill/>
          <a:ln>
            <a:solidFill>
              <a:srgbClr val="000000"/>
            </a:solidFill>
            <a:miter lim="800000"/>
            <a:headEnd/>
            <a:tailEnd/>
          </a:ln>
        </p:spPr>
      </p:sp>
      <p:sp>
        <p:nvSpPr>
          <p:cNvPr id="50178" name="Rectangle 3"/>
          <p:cNvSpPr>
            <a:spLocks noGrp="1"/>
          </p:cNvSpPr>
          <p:nvPr>
            <p:ph type="body" idx="1"/>
          </p:nvPr>
        </p:nvSpPr>
        <p:spPr bwMode="auto">
          <a:noFill/>
        </p:spPr>
        <p:txBody>
          <a:bodyPr/>
          <a:lstStyle/>
          <a:p>
            <a:pPr eaLnBrk="1" hangingPunct="1"/>
            <a:endParaRPr lang="en-US" smtClean="0">
              <a:cs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Rot="1" noChangeAspect="1"/>
          </p:cNvSpPr>
          <p:nvPr>
            <p:ph type="sldImg"/>
          </p:nvPr>
        </p:nvSpPr>
        <p:spPr bwMode="auto">
          <a:noFill/>
          <a:ln>
            <a:solidFill>
              <a:srgbClr val="000000"/>
            </a:solidFill>
            <a:miter lim="800000"/>
            <a:headEnd/>
            <a:tailEnd/>
          </a:ln>
        </p:spPr>
      </p:sp>
      <p:sp>
        <p:nvSpPr>
          <p:cNvPr id="52226" name="Rectangle 3"/>
          <p:cNvSpPr>
            <a:spLocks noGrp="1"/>
          </p:cNvSpPr>
          <p:nvPr>
            <p:ph type="body" idx="1"/>
          </p:nvPr>
        </p:nvSpPr>
        <p:spPr bwMode="auto">
          <a:noFill/>
        </p:spPr>
        <p:txBody>
          <a:bodyPr/>
          <a:lstStyle/>
          <a:p>
            <a:pPr eaLnBrk="1" hangingPunct="1"/>
            <a:endParaRPr lang="en-US" smtClean="0">
              <a:cs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Rot="1" noChangeAspect="1"/>
          </p:cNvSpPr>
          <p:nvPr>
            <p:ph type="sldImg"/>
          </p:nvPr>
        </p:nvSpPr>
        <p:spPr bwMode="auto">
          <a:noFill/>
          <a:ln>
            <a:solidFill>
              <a:srgbClr val="000000"/>
            </a:solidFill>
            <a:miter lim="800000"/>
            <a:headEnd/>
            <a:tailEnd/>
          </a:ln>
        </p:spPr>
      </p:sp>
      <p:sp>
        <p:nvSpPr>
          <p:cNvPr id="54274" name="Rectangle 3"/>
          <p:cNvSpPr>
            <a:spLocks noGrp="1"/>
          </p:cNvSpPr>
          <p:nvPr>
            <p:ph type="body" idx="1"/>
          </p:nvPr>
        </p:nvSpPr>
        <p:spPr bwMode="auto">
          <a:noFill/>
        </p:spPr>
        <p:txBody>
          <a:bodyPr/>
          <a:lstStyle/>
          <a:p>
            <a:pPr eaLnBrk="1" hangingPunct="1"/>
            <a:endParaRPr lang="en-US" smtClean="0">
              <a:cs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p:cNvSpPr>
          <p:nvPr>
            <p:ph type="sldImg"/>
          </p:nvPr>
        </p:nvSpPr>
        <p:spPr bwMode="auto">
          <a:noFill/>
          <a:ln>
            <a:solidFill>
              <a:srgbClr val="000000"/>
            </a:solidFill>
            <a:miter lim="800000"/>
            <a:headEnd/>
            <a:tailEnd/>
          </a:ln>
        </p:spPr>
      </p:sp>
      <p:sp>
        <p:nvSpPr>
          <p:cNvPr id="56322" name="Rectangle 3"/>
          <p:cNvSpPr>
            <a:spLocks noGrp="1"/>
          </p:cNvSpPr>
          <p:nvPr>
            <p:ph type="body" idx="1"/>
          </p:nvPr>
        </p:nvSpPr>
        <p:spPr bwMode="auto">
          <a:noFill/>
        </p:spPr>
        <p:txBody>
          <a:bodyPr/>
          <a:lstStyle/>
          <a:p>
            <a:pPr eaLnBrk="1" hangingPunct="1"/>
            <a:endParaRPr lang="en-US" smtClean="0">
              <a:cs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p:cNvSpPr>
          <p:nvPr>
            <p:ph type="sldImg"/>
          </p:nvPr>
        </p:nvSpPr>
        <p:spPr bwMode="auto">
          <a:noFill/>
          <a:ln>
            <a:solidFill>
              <a:srgbClr val="000000"/>
            </a:solidFill>
            <a:miter lim="800000"/>
            <a:headEnd/>
            <a:tailEnd/>
          </a:ln>
        </p:spPr>
      </p:sp>
      <p:sp>
        <p:nvSpPr>
          <p:cNvPr id="62466" name="Rectangle 3"/>
          <p:cNvSpPr>
            <a:spLocks noGrp="1"/>
          </p:cNvSpPr>
          <p:nvPr>
            <p:ph type="body" idx="1"/>
          </p:nvPr>
        </p:nvSpPr>
        <p:spPr bwMode="auto">
          <a:noFill/>
        </p:spPr>
        <p:txBody>
          <a:bodyPr/>
          <a:lstStyle/>
          <a:p>
            <a:pPr eaLnBrk="1" hangingPunct="1"/>
            <a:endParaRPr lang="en-US" smtClean="0">
              <a:cs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Rot="1" noChangeAspect="1"/>
          </p:cNvSpPr>
          <p:nvPr>
            <p:ph type="sldImg"/>
          </p:nvPr>
        </p:nvSpPr>
        <p:spPr bwMode="auto">
          <a:noFill/>
          <a:ln>
            <a:solidFill>
              <a:srgbClr val="000000"/>
            </a:solidFill>
            <a:miter lim="800000"/>
            <a:headEnd/>
            <a:tailEnd/>
          </a:ln>
        </p:spPr>
      </p:sp>
      <p:sp>
        <p:nvSpPr>
          <p:cNvPr id="64514" name="Rectangle 3"/>
          <p:cNvSpPr>
            <a:spLocks noGrp="1"/>
          </p:cNvSpPr>
          <p:nvPr>
            <p:ph type="body" idx="1"/>
          </p:nvPr>
        </p:nvSpPr>
        <p:spPr bwMode="auto">
          <a:noFill/>
        </p:spPr>
        <p:txBody>
          <a:bodyPr/>
          <a:lstStyle/>
          <a:p>
            <a:pPr eaLnBrk="1" hangingPunct="1"/>
            <a:endParaRPr lang="en-US" smtClean="0">
              <a:cs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Rot="1" noChangeAspect="1"/>
          </p:cNvSpPr>
          <p:nvPr>
            <p:ph type="sldImg"/>
          </p:nvPr>
        </p:nvSpPr>
        <p:spPr bwMode="auto">
          <a:noFill/>
          <a:ln>
            <a:solidFill>
              <a:srgbClr val="000000"/>
            </a:solidFill>
            <a:miter lim="800000"/>
            <a:headEnd/>
            <a:tailEnd/>
          </a:ln>
        </p:spPr>
      </p:sp>
      <p:sp>
        <p:nvSpPr>
          <p:cNvPr id="23554" name="Rectangle 3"/>
          <p:cNvSpPr>
            <a:spLocks noGrp="1"/>
          </p:cNvSpPr>
          <p:nvPr>
            <p:ph type="body" idx="1"/>
          </p:nvPr>
        </p:nvSpPr>
        <p:spPr bwMode="auto">
          <a:noFill/>
        </p:spPr>
        <p:txBody>
          <a:bodyPr/>
          <a:lstStyle/>
          <a:p>
            <a:pPr eaLnBrk="1" hangingPunct="1"/>
            <a:endParaRPr lang="en-US" smtClean="0">
              <a:cs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Rot="1" noChangeAspect="1"/>
          </p:cNvSpPr>
          <p:nvPr>
            <p:ph type="sldImg"/>
          </p:nvPr>
        </p:nvSpPr>
        <p:spPr bwMode="auto">
          <a:noFill/>
          <a:ln>
            <a:solidFill>
              <a:srgbClr val="000000"/>
            </a:solidFill>
            <a:miter lim="800000"/>
            <a:headEnd/>
            <a:tailEnd/>
          </a:ln>
        </p:spPr>
      </p:sp>
      <p:sp>
        <p:nvSpPr>
          <p:cNvPr id="68610" name="Rectangle 3"/>
          <p:cNvSpPr>
            <a:spLocks noGrp="1"/>
          </p:cNvSpPr>
          <p:nvPr>
            <p:ph type="body" idx="1"/>
          </p:nvPr>
        </p:nvSpPr>
        <p:spPr bwMode="auto">
          <a:noFill/>
        </p:spPr>
        <p:txBody>
          <a:bodyPr/>
          <a:lstStyle/>
          <a:p>
            <a:pPr eaLnBrk="1" hangingPunct="1"/>
            <a:endParaRPr lang="en-US" smtClean="0">
              <a:cs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Rot="1" noChangeAspect="1"/>
          </p:cNvSpPr>
          <p:nvPr>
            <p:ph type="sldImg"/>
          </p:nvPr>
        </p:nvSpPr>
        <p:spPr bwMode="auto">
          <a:noFill/>
          <a:ln>
            <a:solidFill>
              <a:srgbClr val="000000"/>
            </a:solidFill>
            <a:miter lim="800000"/>
            <a:headEnd/>
            <a:tailEnd/>
          </a:ln>
        </p:spPr>
      </p:sp>
      <p:sp>
        <p:nvSpPr>
          <p:cNvPr id="72706" name="Rectangle 3"/>
          <p:cNvSpPr>
            <a:spLocks noGrp="1"/>
          </p:cNvSpPr>
          <p:nvPr>
            <p:ph type="body" idx="1"/>
          </p:nvPr>
        </p:nvSpPr>
        <p:spPr bwMode="auto">
          <a:noFill/>
        </p:spPr>
        <p:txBody>
          <a:bodyPr/>
          <a:lstStyle/>
          <a:p>
            <a:pPr eaLnBrk="1" hangingPunct="1"/>
            <a:endParaRPr lang="en-US" smtClean="0">
              <a:cs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Rot="1" noChangeAspect="1"/>
          </p:cNvSpPr>
          <p:nvPr>
            <p:ph type="sldImg"/>
          </p:nvPr>
        </p:nvSpPr>
        <p:spPr bwMode="auto">
          <a:noFill/>
          <a:ln>
            <a:solidFill>
              <a:srgbClr val="000000"/>
            </a:solidFill>
            <a:miter lim="800000"/>
            <a:headEnd/>
            <a:tailEnd/>
          </a:ln>
        </p:spPr>
      </p:sp>
      <p:sp>
        <p:nvSpPr>
          <p:cNvPr id="74754" name="Rectangle 3"/>
          <p:cNvSpPr>
            <a:spLocks noGrp="1"/>
          </p:cNvSpPr>
          <p:nvPr>
            <p:ph type="body" idx="1"/>
          </p:nvPr>
        </p:nvSpPr>
        <p:spPr bwMode="auto">
          <a:noFill/>
        </p:spPr>
        <p:txBody>
          <a:bodyPr/>
          <a:lstStyle/>
          <a:p>
            <a:pPr eaLnBrk="1" hangingPunct="1"/>
            <a:endParaRPr lang="en-US" smtClean="0">
              <a:cs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Rot="1" noChangeAspect="1"/>
          </p:cNvSpPr>
          <p:nvPr>
            <p:ph type="sldImg"/>
          </p:nvPr>
        </p:nvSpPr>
        <p:spPr bwMode="auto">
          <a:noFill/>
          <a:ln>
            <a:solidFill>
              <a:srgbClr val="000000"/>
            </a:solidFill>
            <a:miter lim="800000"/>
            <a:headEnd/>
            <a:tailEnd/>
          </a:ln>
        </p:spPr>
      </p:sp>
      <p:sp>
        <p:nvSpPr>
          <p:cNvPr id="25602" name="Rectangle 3"/>
          <p:cNvSpPr>
            <a:spLocks noGrp="1"/>
          </p:cNvSpPr>
          <p:nvPr>
            <p:ph type="body" idx="1"/>
          </p:nvPr>
        </p:nvSpPr>
        <p:spPr bwMode="auto">
          <a:noFill/>
        </p:spPr>
        <p:txBody>
          <a:bodyPr/>
          <a:lstStyle/>
          <a:p>
            <a:pPr eaLnBrk="1" hangingPunct="1"/>
            <a:endParaRPr lang="en-US" smtClean="0">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Rot="1" noChangeAspect="1"/>
          </p:cNvSpPr>
          <p:nvPr>
            <p:ph type="sldImg"/>
          </p:nvPr>
        </p:nvSpPr>
        <p:spPr bwMode="auto">
          <a:noFill/>
          <a:ln>
            <a:solidFill>
              <a:srgbClr val="000000"/>
            </a:solidFill>
            <a:miter lim="800000"/>
            <a:headEnd/>
            <a:tailEnd/>
          </a:ln>
        </p:spPr>
      </p:sp>
      <p:sp>
        <p:nvSpPr>
          <p:cNvPr id="27650" name="Rectangle 3"/>
          <p:cNvSpPr>
            <a:spLocks noGrp="1"/>
          </p:cNvSpPr>
          <p:nvPr>
            <p:ph type="body" idx="1"/>
          </p:nvPr>
        </p:nvSpPr>
        <p:spPr bwMode="auto">
          <a:noFill/>
        </p:spPr>
        <p:txBody>
          <a:bodyPr/>
          <a:lstStyle/>
          <a:p>
            <a:pPr eaLnBrk="1" hangingPunct="1"/>
            <a:endParaRPr lang="en-US" smtClean="0">
              <a:cs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Rot="1" noChangeAspect="1"/>
          </p:cNvSpPr>
          <p:nvPr>
            <p:ph type="sldImg"/>
          </p:nvPr>
        </p:nvSpPr>
        <p:spPr bwMode="auto">
          <a:noFill/>
          <a:ln>
            <a:solidFill>
              <a:srgbClr val="000000"/>
            </a:solidFill>
            <a:miter lim="800000"/>
            <a:headEnd/>
            <a:tailEnd/>
          </a:ln>
        </p:spPr>
      </p:sp>
      <p:sp>
        <p:nvSpPr>
          <p:cNvPr id="29698" name="Rectangle 3"/>
          <p:cNvSpPr>
            <a:spLocks noGrp="1"/>
          </p:cNvSpPr>
          <p:nvPr>
            <p:ph type="body" idx="1"/>
          </p:nvPr>
        </p:nvSpPr>
        <p:spPr bwMode="auto">
          <a:noFill/>
        </p:spPr>
        <p:txBody>
          <a:bodyPr/>
          <a:lstStyle/>
          <a:p>
            <a:pPr eaLnBrk="1" hangingPunct="1"/>
            <a:endParaRPr lang="en-US" smtClean="0">
              <a:cs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Rot="1" noChangeAspect="1"/>
          </p:cNvSpPr>
          <p:nvPr>
            <p:ph type="sldImg"/>
          </p:nvPr>
        </p:nvSpPr>
        <p:spPr bwMode="auto">
          <a:noFill/>
          <a:ln>
            <a:solidFill>
              <a:srgbClr val="000000"/>
            </a:solidFill>
            <a:miter lim="800000"/>
            <a:headEnd/>
            <a:tailEnd/>
          </a:ln>
        </p:spPr>
      </p:sp>
      <p:sp>
        <p:nvSpPr>
          <p:cNvPr id="31746" name="Rectangle 3"/>
          <p:cNvSpPr>
            <a:spLocks noGrp="1"/>
          </p:cNvSpPr>
          <p:nvPr>
            <p:ph type="body" idx="1"/>
          </p:nvPr>
        </p:nvSpPr>
        <p:spPr bwMode="auto">
          <a:noFill/>
        </p:spPr>
        <p:txBody>
          <a:bodyPr/>
          <a:lstStyle/>
          <a:p>
            <a:pPr eaLnBrk="1" hangingPunct="1"/>
            <a:endParaRPr lang="en-US" smtClean="0">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Rot="1" noChangeAspect="1"/>
          </p:cNvSpPr>
          <p:nvPr>
            <p:ph type="sldImg"/>
          </p:nvPr>
        </p:nvSpPr>
        <p:spPr bwMode="auto">
          <a:noFill/>
          <a:ln>
            <a:solidFill>
              <a:srgbClr val="000000"/>
            </a:solidFill>
            <a:miter lim="800000"/>
            <a:headEnd/>
            <a:tailEnd/>
          </a:ln>
        </p:spPr>
      </p:sp>
      <p:sp>
        <p:nvSpPr>
          <p:cNvPr id="35842" name="Rectangle 3"/>
          <p:cNvSpPr>
            <a:spLocks noGrp="1"/>
          </p:cNvSpPr>
          <p:nvPr>
            <p:ph type="body" idx="1"/>
          </p:nvPr>
        </p:nvSpPr>
        <p:spPr bwMode="auto">
          <a:noFill/>
        </p:spPr>
        <p:txBody>
          <a:bodyPr/>
          <a:lstStyle/>
          <a:p>
            <a:pPr eaLnBrk="1" hangingPunct="1"/>
            <a:endParaRPr lang="en-US" smtClean="0">
              <a:cs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Rot="1" noChangeAspect="1"/>
          </p:cNvSpPr>
          <p:nvPr>
            <p:ph type="sldImg"/>
          </p:nvPr>
        </p:nvSpPr>
        <p:spPr bwMode="auto">
          <a:noFill/>
          <a:ln>
            <a:solidFill>
              <a:srgbClr val="000000"/>
            </a:solidFill>
            <a:miter lim="800000"/>
            <a:headEnd/>
            <a:tailEnd/>
          </a:ln>
        </p:spPr>
      </p:sp>
      <p:sp>
        <p:nvSpPr>
          <p:cNvPr id="37890" name="Rectangle 3"/>
          <p:cNvSpPr>
            <a:spLocks noGrp="1"/>
          </p:cNvSpPr>
          <p:nvPr>
            <p:ph type="body" idx="1"/>
          </p:nvPr>
        </p:nvSpPr>
        <p:spPr bwMode="auto">
          <a:noFill/>
        </p:spPr>
        <p:txBody>
          <a:bodyPr/>
          <a:lstStyle/>
          <a:p>
            <a:pPr eaLnBrk="1" hangingPunct="1"/>
            <a:endParaRPr lang="en-US" smtClean="0">
              <a:cs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p:spPr>
      </p:sp>
      <p:sp>
        <p:nvSpPr>
          <p:cNvPr id="39938" name="Rectangle 3"/>
          <p:cNvSpPr>
            <a:spLocks noGrp="1"/>
          </p:cNvSpPr>
          <p:nvPr>
            <p:ph type="body" idx="1"/>
          </p:nvPr>
        </p:nvSpPr>
        <p:spPr bwMode="auto">
          <a:noFill/>
        </p:spPr>
        <p:txBody>
          <a:bodyPr/>
          <a:lstStyle/>
          <a:p>
            <a:pPr eaLnBrk="1" hangingPunct="1"/>
            <a:endParaRPr lang="en-US" smtClean="0">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hpDatum"/>
          <p:cNvSpPr>
            <a:spLocks noGrp="1" noChangeArrowheads="1"/>
          </p:cNvSpPr>
          <p:nvPr>
            <p:ph type="dt" sz="half" idx="10"/>
          </p:nvPr>
        </p:nvSpPr>
        <p:spPr>
          <a:ln/>
        </p:spPr>
        <p:txBody>
          <a:bodyPr/>
          <a:lstStyle>
            <a:lvl1pPr>
              <a:defRPr/>
            </a:lvl1pPr>
          </a:lstStyle>
          <a:p>
            <a:pPr>
              <a:defRPr/>
            </a:pPr>
            <a:r>
              <a:rPr lang="nl-NL"/>
              <a:t>Ruimte voor de titel | 20 april 2009</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hpDatum"/>
          <p:cNvSpPr>
            <a:spLocks noGrp="1" noChangeArrowheads="1"/>
          </p:cNvSpPr>
          <p:nvPr>
            <p:ph type="dt" sz="half" idx="10"/>
          </p:nvPr>
        </p:nvSpPr>
        <p:spPr>
          <a:ln/>
        </p:spPr>
        <p:txBody>
          <a:bodyPr/>
          <a:lstStyle>
            <a:lvl1pPr>
              <a:defRPr/>
            </a:lvl1pPr>
          </a:lstStyle>
          <a:p>
            <a:pPr>
              <a:defRPr/>
            </a:pPr>
            <a:r>
              <a:rPr lang="nl-NL"/>
              <a:t>Ruimte voor de titel | 20 april 2009</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18413" y="2474913"/>
            <a:ext cx="903287" cy="36464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908550" y="2474913"/>
            <a:ext cx="2557463" cy="36464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hpDatum"/>
          <p:cNvSpPr>
            <a:spLocks noGrp="1" noChangeArrowheads="1"/>
          </p:cNvSpPr>
          <p:nvPr>
            <p:ph type="dt" sz="half" idx="10"/>
          </p:nvPr>
        </p:nvSpPr>
        <p:spPr>
          <a:ln/>
        </p:spPr>
        <p:txBody>
          <a:bodyPr/>
          <a:lstStyle>
            <a:lvl1pPr>
              <a:defRPr/>
            </a:lvl1pPr>
          </a:lstStyle>
          <a:p>
            <a:pPr>
              <a:defRPr/>
            </a:pPr>
            <a:r>
              <a:rPr lang="nl-NL"/>
              <a:t>Ruimte voor de titel | 20 april 2009</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voorbla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1 tekstblok">
    <p:spTree>
      <p:nvGrpSpPr>
        <p:cNvPr id="1" name=""/>
        <p:cNvGrpSpPr/>
        <p:nvPr/>
      </p:nvGrpSpPr>
      <p:grpSpPr>
        <a:xfrm>
          <a:off x="0" y="0"/>
          <a:ext cx="0" cy="0"/>
          <a:chOff x="0" y="0"/>
          <a:chExt cx="0" cy="0"/>
        </a:xfrm>
      </p:grpSpPr>
      <p:sp>
        <p:nvSpPr>
          <p:cNvPr id="4" name="shpKleurvlakOnder"/>
          <p:cNvSpPr>
            <a:spLocks noChangeArrowheads="1"/>
          </p:cNvSpPr>
          <p:nvPr userDrawn="1"/>
        </p:nvSpPr>
        <p:spPr bwMode="auto">
          <a:xfrm>
            <a:off x="0" y="6318250"/>
            <a:ext cx="9144000" cy="539750"/>
          </a:xfrm>
          <a:prstGeom prst="rect">
            <a:avLst/>
          </a:prstGeom>
          <a:solidFill>
            <a:srgbClr val="6ED9AD"/>
          </a:solidFill>
          <a:ln w="25400" algn="ctr">
            <a:noFill/>
            <a:miter lim="800000"/>
            <a:headEnd/>
            <a:tailEnd/>
          </a:ln>
        </p:spPr>
        <p:txBody>
          <a:bodyPr anchor="ctr"/>
          <a:lstStyle/>
          <a:p>
            <a:pPr algn="ctr" fontAlgn="auto">
              <a:spcBef>
                <a:spcPts val="0"/>
              </a:spcBef>
              <a:spcAft>
                <a:spcPts val="0"/>
              </a:spcAft>
              <a:defRPr/>
            </a:pPr>
            <a:endParaRPr lang="nl-NL" sz="1800" dirty="0">
              <a:solidFill>
                <a:schemeClr val="lt1"/>
              </a:solidFill>
              <a:latin typeface="+mn-lt"/>
              <a:cs typeface="+mn-cs"/>
            </a:endParaRPr>
          </a:p>
        </p:txBody>
      </p:sp>
      <p:sp>
        <p:nvSpPr>
          <p:cNvPr id="5" name="shpTekst"/>
          <p:cNvSpPr>
            <a:spLocks noChangeArrowheads="1"/>
          </p:cNvSpPr>
          <p:nvPr/>
        </p:nvSpPr>
        <p:spPr bwMode="auto">
          <a:xfrm>
            <a:off x="0" y="0"/>
            <a:ext cx="9144000" cy="1071563"/>
          </a:xfrm>
          <a:prstGeom prst="rect">
            <a:avLst/>
          </a:prstGeom>
          <a:solidFill>
            <a:srgbClr val="6ED9AD"/>
          </a:solidFill>
          <a:ln w="25400" algn="ctr">
            <a:noFill/>
            <a:miter lim="800000"/>
            <a:headEnd/>
            <a:tailEnd/>
          </a:ln>
        </p:spPr>
        <p:txBody>
          <a:bodyPr anchor="ctr"/>
          <a:lstStyle/>
          <a:p>
            <a:pPr algn="ctr" fontAlgn="auto">
              <a:spcBef>
                <a:spcPts val="0"/>
              </a:spcBef>
              <a:spcAft>
                <a:spcPts val="0"/>
              </a:spcAft>
              <a:defRPr/>
            </a:pPr>
            <a:endParaRPr lang="nl-NL" sz="1800" dirty="0">
              <a:solidFill>
                <a:schemeClr val="lt1"/>
              </a:solidFill>
              <a:latin typeface="+mn-lt"/>
              <a:cs typeface="+mn-cs"/>
            </a:endParaRPr>
          </a:p>
        </p:txBody>
      </p:sp>
      <p:pic>
        <p:nvPicPr>
          <p:cNvPr id="6" name="Picture 15" descr="RO_LNV_Logo_1_RGB"/>
          <p:cNvPicPr>
            <a:picLocks noChangeAspect="1" noChangeArrowheads="1"/>
          </p:cNvPicPr>
          <p:nvPr/>
        </p:nvPicPr>
        <p:blipFill>
          <a:blip r:embed="rId2" cstate="print"/>
          <a:srcRect/>
          <a:stretch>
            <a:fillRect/>
          </a:stretch>
        </p:blipFill>
        <p:spPr bwMode="auto">
          <a:xfrm>
            <a:off x="4338638" y="0"/>
            <a:ext cx="460375" cy="881063"/>
          </a:xfrm>
          <a:prstGeom prst="rect">
            <a:avLst/>
          </a:prstGeom>
          <a:noFill/>
          <a:ln w="9525">
            <a:noFill/>
            <a:miter lim="800000"/>
            <a:headEnd/>
            <a:tailEnd/>
          </a:ln>
        </p:spPr>
      </p:pic>
      <p:sp>
        <p:nvSpPr>
          <p:cNvPr id="2" name="Titel 1"/>
          <p:cNvSpPr>
            <a:spLocks noGrp="1"/>
          </p:cNvSpPr>
          <p:nvPr>
            <p:ph type="title"/>
          </p:nvPr>
        </p:nvSpPr>
        <p:spPr>
          <a:xfrm>
            <a:off x="368300" y="1233039"/>
            <a:ext cx="7847038" cy="571504"/>
          </a:xfrm>
          <a:prstGeom prst="rect">
            <a:avLst/>
          </a:prstGeom>
        </p:spPr>
        <p:txBody>
          <a:bodyPr>
            <a:normAutofit/>
          </a:bodyPr>
          <a:lstStyle>
            <a:lvl1pPr algn="l">
              <a:defRPr sz="2600" spc="-60" baseline="0">
                <a:solidFill>
                  <a:srgbClr val="2494C5"/>
                </a:solidFill>
                <a:latin typeface="Verdana" pitchFamily="34" charset="0"/>
                <a:ea typeface="Verdana" pitchFamily="34" charset="0"/>
                <a:cs typeface="Verdana" pitchFamily="34" charset="0"/>
              </a:defRPr>
            </a:lvl1pPr>
          </a:lstStyle>
          <a:p>
            <a:r>
              <a:rPr lang="nl-NL" smtClean="0"/>
              <a:t>Klik om de stijl te bewerken</a:t>
            </a:r>
            <a:endParaRPr lang="nl-NL" dirty="0"/>
          </a:p>
        </p:txBody>
      </p:sp>
      <p:sp>
        <p:nvSpPr>
          <p:cNvPr id="13" name="Tijdelijke aanduiding voor inhoud 2"/>
          <p:cNvSpPr>
            <a:spLocks noGrp="1"/>
          </p:cNvSpPr>
          <p:nvPr>
            <p:ph idx="1"/>
          </p:nvPr>
        </p:nvSpPr>
        <p:spPr>
          <a:xfrm>
            <a:off x="369858" y="1798626"/>
            <a:ext cx="7858180" cy="4273580"/>
          </a:xfrm>
          <a:prstGeom prst="rect">
            <a:avLst/>
          </a:prstGeom>
        </p:spPr>
        <p:txBody>
          <a:bodyPr>
            <a:normAutofit/>
          </a:bodyPr>
          <a:lstStyle>
            <a:lvl1pPr marL="0" indent="0">
              <a:buNone/>
              <a:defRPr sz="1800">
                <a:latin typeface="Verdana" pitchFamily="34" charset="0"/>
                <a:ea typeface="Verdana" pitchFamily="34" charset="0"/>
                <a:cs typeface="Verdana" pitchFamily="34" charset="0"/>
              </a:defRPr>
            </a:lvl1pPr>
            <a:lvl2pPr marL="179388" indent="-179388">
              <a:buFont typeface="Arial" pitchFamily="34" charset="0"/>
              <a:buChar char="•"/>
              <a:defRPr sz="1800">
                <a:latin typeface="Verdana" pitchFamily="34" charset="0"/>
                <a:ea typeface="Verdana" pitchFamily="34" charset="0"/>
                <a:cs typeface="Verdana" pitchFamily="34" charset="0"/>
              </a:defRPr>
            </a:lvl2pPr>
            <a:lvl3pPr marL="396000" indent="-252000">
              <a:buFontTx/>
              <a:buBlip>
                <a:blip r:embed="rId3"/>
              </a:buBlip>
              <a:defRPr sz="1800">
                <a:latin typeface="Verdana" pitchFamily="34" charset="0"/>
                <a:ea typeface="Verdana" pitchFamily="34" charset="0"/>
                <a:cs typeface="Verdana" pitchFamily="34" charset="0"/>
              </a:defRPr>
            </a:lvl3pPr>
            <a:lvl4pPr marL="539750" indent="-144000">
              <a:buSzPct val="100000"/>
              <a:buFontTx/>
              <a:buBlip>
                <a:blip r:embed="rId4"/>
              </a:buBlip>
              <a:defRPr sz="1800">
                <a:latin typeface="Verdana" pitchFamily="34" charset="0"/>
                <a:ea typeface="Verdana" pitchFamily="34" charset="0"/>
                <a:cs typeface="Verdana" pitchFamily="34" charset="0"/>
              </a:defRPr>
            </a:lvl4pPr>
            <a:lvl5pPr>
              <a:defRPr sz="1800">
                <a:latin typeface="Verdana" pitchFamily="34" charset="0"/>
                <a:ea typeface="Verdana" pitchFamily="34" charset="0"/>
                <a:cs typeface="Verdana" pitchFamily="34" charset="0"/>
              </a:defRPr>
            </a:lvl5p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p:txBody>
      </p:sp>
      <p:sp>
        <p:nvSpPr>
          <p:cNvPr id="7" name="shpKleurvlakBoven"/>
          <p:cNvSpPr>
            <a:spLocks noGrp="1" noChangeArrowheads="1"/>
          </p:cNvSpPr>
          <p:nvPr>
            <p:ph type="ftr" sz="quarter" idx="10"/>
          </p:nvPr>
        </p:nvSpPr>
        <p:spPr/>
        <p:txBody>
          <a:bodyPr/>
          <a:lstStyle>
            <a:lvl1pPr>
              <a:defRPr smtClean="0"/>
            </a:lvl1pPr>
          </a:lstStyle>
          <a:p>
            <a:pPr>
              <a:defRPr/>
            </a:pPr>
            <a:r>
              <a:rPr lang="nl-NL" dirty="0" err="1" smtClean="0"/>
              <a:t>Ministry</a:t>
            </a:r>
            <a:r>
              <a:rPr lang="nl-NL" dirty="0" smtClean="0"/>
              <a:t> of </a:t>
            </a:r>
            <a:r>
              <a:rPr lang="nl-NL" dirty="0" err="1" smtClean="0"/>
              <a:t>Agriculture</a:t>
            </a:r>
            <a:r>
              <a:rPr lang="nl-NL" dirty="0" smtClean="0"/>
              <a:t>, Nature and </a:t>
            </a:r>
            <a:r>
              <a:rPr lang="nl-NL" dirty="0" err="1" smtClean="0"/>
              <a:t>Food</a:t>
            </a:r>
            <a:r>
              <a:rPr lang="nl-NL" dirty="0" smtClean="0"/>
              <a:t> </a:t>
            </a:r>
            <a:r>
              <a:rPr lang="nl-NL" dirty="0" err="1" smtClean="0"/>
              <a:t>Quality</a:t>
            </a:r>
            <a:endParaRPr lang="nl-NL" dirty="0"/>
          </a:p>
        </p:txBody>
      </p:sp>
      <p:sp>
        <p:nvSpPr>
          <p:cNvPr id="8" name="shpBeeldmerk"/>
          <p:cNvSpPr>
            <a:spLocks noGrp="1" noChangeArrowheads="1"/>
          </p:cNvSpPr>
          <p:nvPr>
            <p:ph type="sldNum" sz="quarter" idx="11"/>
          </p:nvPr>
        </p:nvSpPr>
        <p:spPr/>
        <p:txBody>
          <a:bodyPr/>
          <a:lstStyle>
            <a:lvl1pPr>
              <a:defRPr/>
            </a:lvl1pPr>
          </a:lstStyle>
          <a:p>
            <a:pPr>
              <a:defRPr/>
            </a:pPr>
            <a:fld id="{DDFC109A-7337-4F80-AC87-F41AD0E48CA6}" type="slidenum">
              <a:rPr lang="nl-NL"/>
              <a:pPr>
                <a:defRPr/>
              </a:pPr>
              <a:t>‹#›</a:t>
            </a:fld>
            <a:endParaRPr lang="nl-NL"/>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smtClean="0"/>
            </a:lvl1pPr>
          </a:lstStyle>
          <a:p>
            <a:pPr>
              <a:defRPr/>
            </a:pPr>
            <a:r>
              <a:rPr lang="nl-NL"/>
              <a:t>Ruimte test de titel | 20 april 2009</a:t>
            </a:r>
            <a:endParaRPr lang="nl-N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hpDatum"/>
          <p:cNvSpPr>
            <a:spLocks noGrp="1" noChangeArrowheads="1"/>
          </p:cNvSpPr>
          <p:nvPr>
            <p:ph type="dt" sz="half" idx="10"/>
          </p:nvPr>
        </p:nvSpPr>
        <p:spPr>
          <a:ln/>
        </p:spPr>
        <p:txBody>
          <a:bodyPr/>
          <a:lstStyle>
            <a:lvl1pPr>
              <a:defRPr/>
            </a:lvl1pPr>
          </a:lstStyle>
          <a:p>
            <a:pPr>
              <a:defRPr/>
            </a:pPr>
            <a:r>
              <a:rPr lang="nl-NL"/>
              <a:t>Ruimte voor de titel | 20 april 2009</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908550" y="3511550"/>
            <a:ext cx="1722438" cy="2609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783388" y="3511550"/>
            <a:ext cx="1724025" cy="2609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hpDatum"/>
          <p:cNvSpPr>
            <a:spLocks noGrp="1" noChangeArrowheads="1"/>
          </p:cNvSpPr>
          <p:nvPr>
            <p:ph type="dt" sz="half" idx="10"/>
          </p:nvPr>
        </p:nvSpPr>
        <p:spPr>
          <a:ln/>
        </p:spPr>
        <p:txBody>
          <a:bodyPr/>
          <a:lstStyle>
            <a:lvl1pPr>
              <a:defRPr/>
            </a:lvl1pPr>
          </a:lstStyle>
          <a:p>
            <a:pPr>
              <a:defRPr/>
            </a:pPr>
            <a:r>
              <a:rPr lang="nl-NL"/>
              <a:t>Ruimte voor de titel | 20 april 2009</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hpDatum"/>
          <p:cNvSpPr>
            <a:spLocks noGrp="1" noChangeArrowheads="1"/>
          </p:cNvSpPr>
          <p:nvPr>
            <p:ph type="dt" sz="half" idx="10"/>
          </p:nvPr>
        </p:nvSpPr>
        <p:spPr>
          <a:ln/>
        </p:spPr>
        <p:txBody>
          <a:bodyPr/>
          <a:lstStyle>
            <a:lvl1pPr>
              <a:defRPr/>
            </a:lvl1pPr>
          </a:lstStyle>
          <a:p>
            <a:pPr>
              <a:defRPr/>
            </a:pPr>
            <a:r>
              <a:rPr lang="nl-NL"/>
              <a:t>Ruimte voor de titel | 20 april 2009</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hpDatum"/>
          <p:cNvSpPr>
            <a:spLocks noGrp="1" noChangeArrowheads="1"/>
          </p:cNvSpPr>
          <p:nvPr>
            <p:ph type="dt" sz="half" idx="10"/>
          </p:nvPr>
        </p:nvSpPr>
        <p:spPr>
          <a:ln/>
        </p:spPr>
        <p:txBody>
          <a:bodyPr/>
          <a:lstStyle>
            <a:lvl1pPr>
              <a:defRPr/>
            </a:lvl1pPr>
          </a:lstStyle>
          <a:p>
            <a:pPr>
              <a:defRPr/>
            </a:pPr>
            <a:r>
              <a:rPr lang="nl-NL"/>
              <a:t>Ruimte voor de titel | 20 april 2009</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hpDatum"/>
          <p:cNvSpPr>
            <a:spLocks noGrp="1" noChangeArrowheads="1"/>
          </p:cNvSpPr>
          <p:nvPr>
            <p:ph type="dt" sz="half" idx="10"/>
          </p:nvPr>
        </p:nvSpPr>
        <p:spPr>
          <a:ln/>
        </p:spPr>
        <p:txBody>
          <a:bodyPr/>
          <a:lstStyle>
            <a:lvl1pPr>
              <a:defRPr/>
            </a:lvl1pPr>
          </a:lstStyle>
          <a:p>
            <a:pPr>
              <a:defRPr/>
            </a:pPr>
            <a:r>
              <a:rPr lang="nl-NL"/>
              <a:t>Ruimte voor de titel | 20 april 2009</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hpDatum"/>
          <p:cNvSpPr>
            <a:spLocks noGrp="1" noChangeArrowheads="1"/>
          </p:cNvSpPr>
          <p:nvPr>
            <p:ph type="dt" sz="half" idx="10"/>
          </p:nvPr>
        </p:nvSpPr>
        <p:spPr>
          <a:ln/>
        </p:spPr>
        <p:txBody>
          <a:bodyPr/>
          <a:lstStyle>
            <a:lvl1pPr>
              <a:defRPr/>
            </a:lvl1pPr>
          </a:lstStyle>
          <a:p>
            <a:pPr>
              <a:defRPr/>
            </a:pPr>
            <a:r>
              <a:rPr lang="nl-NL"/>
              <a:t>Ruimte voor de titel | 20 april 2009</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hpDatum"/>
          <p:cNvSpPr>
            <a:spLocks noGrp="1" noChangeArrowheads="1"/>
          </p:cNvSpPr>
          <p:nvPr>
            <p:ph type="dt" sz="half" idx="10"/>
          </p:nvPr>
        </p:nvSpPr>
        <p:spPr>
          <a:ln/>
        </p:spPr>
        <p:txBody>
          <a:bodyPr/>
          <a:lstStyle>
            <a:lvl1pPr>
              <a:defRPr/>
            </a:lvl1pPr>
          </a:lstStyle>
          <a:p>
            <a:pPr>
              <a:defRPr/>
            </a:pPr>
            <a:r>
              <a:rPr lang="nl-NL"/>
              <a:t>Ruimte voor de titel | 20 april 2009</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shpKleurvlak"/>
          <p:cNvSpPr>
            <a:spLocks noChangeArrowheads="1"/>
          </p:cNvSpPr>
          <p:nvPr/>
        </p:nvSpPr>
        <p:spPr bwMode="auto">
          <a:xfrm>
            <a:off x="4572000" y="0"/>
            <a:ext cx="4572000" cy="6858000"/>
          </a:xfrm>
          <a:prstGeom prst="rect">
            <a:avLst/>
          </a:prstGeom>
          <a:solidFill>
            <a:srgbClr val="6ED9AD"/>
          </a:solidFill>
          <a:ln w="25400" algn="ctr">
            <a:noFill/>
            <a:miter lim="800000"/>
            <a:headEnd/>
            <a:tailEnd/>
          </a:ln>
        </p:spPr>
        <p:txBody>
          <a:bodyPr anchor="ctr"/>
          <a:lstStyle/>
          <a:p>
            <a:pPr algn="ctr">
              <a:defRPr/>
            </a:pPr>
            <a:endParaRPr lang="en-US" sz="1800">
              <a:solidFill>
                <a:schemeClr val="tx1"/>
              </a:solidFill>
              <a:cs typeface="Arial" pitchFamily="34" charset="0"/>
            </a:endParaRPr>
          </a:p>
        </p:txBody>
      </p:sp>
      <p:sp>
        <p:nvSpPr>
          <p:cNvPr id="130053" name="shpDatum"/>
          <p:cNvSpPr>
            <a:spLocks noGrp="1" noChangeArrowheads="1"/>
          </p:cNvSpPr>
          <p:nvPr>
            <p:ph type="dt" sz="half" idx="2"/>
          </p:nvPr>
        </p:nvSpPr>
        <p:spPr bwMode="auto">
          <a:xfrm>
            <a:off x="4929188" y="6380163"/>
            <a:ext cx="3714750" cy="3635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00" smtClean="0">
                <a:cs typeface="Arial" pitchFamily="34" charset="0"/>
              </a:defRPr>
            </a:lvl1pPr>
          </a:lstStyle>
          <a:p>
            <a:pPr>
              <a:defRPr/>
            </a:pPr>
            <a:r>
              <a:rPr lang="nl-NL"/>
              <a:t>Ruimte voor de titel | 20 april 2009</a:t>
            </a:r>
          </a:p>
        </p:txBody>
      </p:sp>
      <p:sp>
        <p:nvSpPr>
          <p:cNvPr id="1028" name="shpTitel"/>
          <p:cNvSpPr>
            <a:spLocks noGrp="1" noChangeArrowheads="1"/>
          </p:cNvSpPr>
          <p:nvPr>
            <p:ph type="title"/>
          </p:nvPr>
        </p:nvSpPr>
        <p:spPr bwMode="auto">
          <a:xfrm>
            <a:off x="4922838" y="2474913"/>
            <a:ext cx="3598862" cy="942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nl-NL" smtClean="0"/>
              <a:t>Click to edit Master title style</a:t>
            </a:r>
          </a:p>
        </p:txBody>
      </p:sp>
      <p:sp>
        <p:nvSpPr>
          <p:cNvPr id="1029" name="shpTekst"/>
          <p:cNvSpPr>
            <a:spLocks noGrp="1" noChangeArrowheads="1"/>
          </p:cNvSpPr>
          <p:nvPr>
            <p:ph type="body" idx="1"/>
          </p:nvPr>
        </p:nvSpPr>
        <p:spPr bwMode="auto">
          <a:xfrm>
            <a:off x="4908550" y="3511550"/>
            <a:ext cx="3598863" cy="26098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nl-NL" smtClean="0"/>
              <a:t>Click to edit Master text styles</a:t>
            </a:r>
          </a:p>
          <a:p>
            <a:pPr lvl="1"/>
            <a:r>
              <a:rPr lang="nl-NL" smtClean="0"/>
              <a:t>Second level</a:t>
            </a:r>
          </a:p>
          <a:p>
            <a:pPr lvl="2"/>
            <a:r>
              <a:rPr lang="nl-NL" smtClean="0"/>
              <a:t>Third level</a:t>
            </a:r>
          </a:p>
          <a:p>
            <a:pPr lvl="3"/>
            <a:r>
              <a:rPr lang="nl-NL" smtClean="0"/>
              <a:t>Fourth level</a:t>
            </a:r>
          </a:p>
          <a:p>
            <a:pPr lvl="4"/>
            <a:r>
              <a:rPr lang="nl-NL" smtClean="0"/>
              <a:t>Fifth level</a:t>
            </a:r>
          </a:p>
        </p:txBody>
      </p:sp>
      <p:pic>
        <p:nvPicPr>
          <p:cNvPr id="1030" name="Picture 20" descr="RO_LNV_Logo_1_RGB_pos_nl_2"/>
          <p:cNvPicPr>
            <a:picLocks noChangeAspect="1" noChangeArrowheads="1"/>
          </p:cNvPicPr>
          <p:nvPr/>
        </p:nvPicPr>
        <p:blipFill>
          <a:blip r:embed="rId13" cstate="print"/>
          <a:srcRect/>
          <a:stretch>
            <a:fillRect/>
          </a:stretch>
        </p:blipFill>
        <p:spPr bwMode="auto">
          <a:xfrm>
            <a:off x="4213225" y="0"/>
            <a:ext cx="3697288" cy="160178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214" r:id="rId1"/>
    <p:sldLayoutId id="2147484215" r:id="rId2"/>
    <p:sldLayoutId id="2147484213" r:id="rId3"/>
    <p:sldLayoutId id="2147484212" r:id="rId4"/>
    <p:sldLayoutId id="2147484211" r:id="rId5"/>
    <p:sldLayoutId id="2147484210" r:id="rId6"/>
    <p:sldLayoutId id="2147484209" r:id="rId7"/>
    <p:sldLayoutId id="2147484208" r:id="rId8"/>
    <p:sldLayoutId id="2147484207" r:id="rId9"/>
    <p:sldLayoutId id="2147484206" r:id="rId10"/>
    <p:sldLayoutId id="2147484205" r:id="rId11"/>
  </p:sldLayoutIdLst>
  <p:hf hdr="0"/>
  <p:txStyles>
    <p:titleStyle>
      <a:lvl1pPr algn="l" rtl="0" eaLnBrk="0" fontAlgn="base" hangingPunct="0">
        <a:spcBef>
          <a:spcPct val="0"/>
        </a:spcBef>
        <a:spcAft>
          <a:spcPct val="0"/>
        </a:spcAft>
        <a:defRPr sz="2600">
          <a:solidFill>
            <a:srgbClr val="000000"/>
          </a:solidFill>
          <a:latin typeface="+mj-lt"/>
          <a:ea typeface="+mj-ea"/>
          <a:cs typeface="+mj-cs"/>
        </a:defRPr>
      </a:lvl1pPr>
      <a:lvl2pPr algn="l" rtl="0" eaLnBrk="0" fontAlgn="base" hangingPunct="0">
        <a:spcBef>
          <a:spcPct val="0"/>
        </a:spcBef>
        <a:spcAft>
          <a:spcPct val="0"/>
        </a:spcAft>
        <a:defRPr sz="2600">
          <a:solidFill>
            <a:srgbClr val="000000"/>
          </a:solidFill>
          <a:latin typeface="Verdana" pitchFamily="34" charset="0"/>
        </a:defRPr>
      </a:lvl2pPr>
      <a:lvl3pPr algn="l" rtl="0" eaLnBrk="0" fontAlgn="base" hangingPunct="0">
        <a:spcBef>
          <a:spcPct val="0"/>
        </a:spcBef>
        <a:spcAft>
          <a:spcPct val="0"/>
        </a:spcAft>
        <a:defRPr sz="2600">
          <a:solidFill>
            <a:srgbClr val="000000"/>
          </a:solidFill>
          <a:latin typeface="Verdana" pitchFamily="34" charset="0"/>
        </a:defRPr>
      </a:lvl3pPr>
      <a:lvl4pPr algn="l" rtl="0" eaLnBrk="0" fontAlgn="base" hangingPunct="0">
        <a:spcBef>
          <a:spcPct val="0"/>
        </a:spcBef>
        <a:spcAft>
          <a:spcPct val="0"/>
        </a:spcAft>
        <a:defRPr sz="2600">
          <a:solidFill>
            <a:srgbClr val="000000"/>
          </a:solidFill>
          <a:latin typeface="Verdana" pitchFamily="34" charset="0"/>
        </a:defRPr>
      </a:lvl4pPr>
      <a:lvl5pPr algn="l" rtl="0" eaLnBrk="0" fontAlgn="base" hangingPunct="0">
        <a:spcBef>
          <a:spcPct val="0"/>
        </a:spcBef>
        <a:spcAft>
          <a:spcPct val="0"/>
        </a:spcAft>
        <a:defRPr sz="2600">
          <a:solidFill>
            <a:srgbClr val="000000"/>
          </a:solidFill>
          <a:latin typeface="Verdana" pitchFamily="34" charset="0"/>
        </a:defRPr>
      </a:lvl5pPr>
      <a:lvl6pPr marL="457200" algn="l" rtl="0" eaLnBrk="0" fontAlgn="base" hangingPunct="0">
        <a:spcBef>
          <a:spcPct val="0"/>
        </a:spcBef>
        <a:spcAft>
          <a:spcPct val="0"/>
        </a:spcAft>
        <a:defRPr sz="2600">
          <a:solidFill>
            <a:srgbClr val="000000"/>
          </a:solidFill>
          <a:latin typeface="Verdana" pitchFamily="34" charset="0"/>
        </a:defRPr>
      </a:lvl6pPr>
      <a:lvl7pPr marL="914400" algn="l" rtl="0" eaLnBrk="0" fontAlgn="base" hangingPunct="0">
        <a:spcBef>
          <a:spcPct val="0"/>
        </a:spcBef>
        <a:spcAft>
          <a:spcPct val="0"/>
        </a:spcAft>
        <a:defRPr sz="2600">
          <a:solidFill>
            <a:srgbClr val="000000"/>
          </a:solidFill>
          <a:latin typeface="Verdana" pitchFamily="34" charset="0"/>
        </a:defRPr>
      </a:lvl7pPr>
      <a:lvl8pPr marL="1371600" algn="l" rtl="0" eaLnBrk="0" fontAlgn="base" hangingPunct="0">
        <a:spcBef>
          <a:spcPct val="0"/>
        </a:spcBef>
        <a:spcAft>
          <a:spcPct val="0"/>
        </a:spcAft>
        <a:defRPr sz="2600">
          <a:solidFill>
            <a:srgbClr val="000000"/>
          </a:solidFill>
          <a:latin typeface="Verdana" pitchFamily="34" charset="0"/>
        </a:defRPr>
      </a:lvl8pPr>
      <a:lvl9pPr marL="1828800" algn="l" rtl="0" eaLnBrk="0" fontAlgn="base" hangingPunct="0">
        <a:spcBef>
          <a:spcPct val="0"/>
        </a:spcBef>
        <a:spcAft>
          <a:spcPct val="0"/>
        </a:spcAft>
        <a:defRPr sz="2600">
          <a:solidFill>
            <a:srgbClr val="000000"/>
          </a:solidFill>
          <a:latin typeface="Verdana" pitchFamily="34" charset="0"/>
        </a:defRPr>
      </a:lvl9pPr>
    </p:titleStyle>
    <p:bodyStyle>
      <a:lvl1pPr marL="342900" indent="-341313" algn="l" rtl="0" eaLnBrk="0" fontAlgn="base" hangingPunct="0">
        <a:spcBef>
          <a:spcPct val="20000"/>
        </a:spcBef>
        <a:spcAft>
          <a:spcPct val="0"/>
        </a:spcAft>
        <a:buFont typeface="Arial" charset="0"/>
        <a:defRPr>
          <a:solidFill>
            <a:srgbClr val="000000"/>
          </a:solidFill>
          <a:latin typeface="+mn-lt"/>
          <a:ea typeface="+mn-ea"/>
          <a:cs typeface="+mn-cs"/>
        </a:defRPr>
      </a:lvl1pPr>
      <a:lvl2pPr marL="1588" indent="455613" algn="l" rtl="0" eaLnBrk="0" fontAlgn="base" hangingPunct="0">
        <a:spcBef>
          <a:spcPct val="20000"/>
        </a:spcBef>
        <a:spcAft>
          <a:spcPct val="0"/>
        </a:spcAft>
        <a:buFont typeface="Arial" charset="0"/>
        <a:defRPr>
          <a:solidFill>
            <a:srgbClr val="000000"/>
          </a:solidFill>
          <a:latin typeface="+mn-lt"/>
        </a:defRPr>
      </a:lvl2pPr>
      <a:lvl3pPr marL="1588" indent="912813" algn="l" rtl="0" eaLnBrk="0" fontAlgn="base" hangingPunct="0">
        <a:spcBef>
          <a:spcPct val="20000"/>
        </a:spcBef>
        <a:spcAft>
          <a:spcPct val="0"/>
        </a:spcAft>
        <a:buFont typeface="Arial" charset="0"/>
        <a:defRPr>
          <a:solidFill>
            <a:srgbClr val="000000"/>
          </a:solidFill>
          <a:latin typeface="+mn-lt"/>
        </a:defRPr>
      </a:lvl3pPr>
      <a:lvl4pPr marL="1588" indent="1370013" algn="l" rtl="0" eaLnBrk="0" fontAlgn="base" hangingPunct="0">
        <a:spcBef>
          <a:spcPct val="20000"/>
        </a:spcBef>
        <a:spcAft>
          <a:spcPct val="0"/>
        </a:spcAft>
        <a:buFont typeface="Arial" charset="0"/>
        <a:defRPr>
          <a:solidFill>
            <a:srgbClr val="000000"/>
          </a:solidFill>
          <a:latin typeface="+mn-lt"/>
        </a:defRPr>
      </a:lvl4pPr>
      <a:lvl5pPr marL="1588" indent="1827213" algn="l" rtl="0" eaLnBrk="0" fontAlgn="base" hangingPunct="0">
        <a:spcBef>
          <a:spcPct val="20000"/>
        </a:spcBef>
        <a:spcAft>
          <a:spcPct val="0"/>
        </a:spcAft>
        <a:buFont typeface="Arial" charset="0"/>
        <a:defRPr>
          <a:solidFill>
            <a:srgbClr val="000000"/>
          </a:solidFill>
          <a:latin typeface="+mn-lt"/>
        </a:defRPr>
      </a:lvl5pPr>
      <a:lvl6pPr marL="458788" algn="l" rtl="0" eaLnBrk="0" fontAlgn="base" hangingPunct="0">
        <a:spcBef>
          <a:spcPct val="20000"/>
        </a:spcBef>
        <a:spcAft>
          <a:spcPct val="0"/>
        </a:spcAft>
        <a:buFont typeface="Arial" pitchFamily="34" charset="0"/>
        <a:defRPr>
          <a:solidFill>
            <a:srgbClr val="000000"/>
          </a:solidFill>
          <a:latin typeface="+mn-lt"/>
        </a:defRPr>
      </a:lvl6pPr>
      <a:lvl7pPr marL="915988" algn="l" rtl="0" eaLnBrk="0" fontAlgn="base" hangingPunct="0">
        <a:spcBef>
          <a:spcPct val="20000"/>
        </a:spcBef>
        <a:spcAft>
          <a:spcPct val="0"/>
        </a:spcAft>
        <a:buFont typeface="Arial" pitchFamily="34" charset="0"/>
        <a:defRPr>
          <a:solidFill>
            <a:srgbClr val="000000"/>
          </a:solidFill>
          <a:latin typeface="+mn-lt"/>
        </a:defRPr>
      </a:lvl7pPr>
      <a:lvl8pPr marL="1373188" algn="l" rtl="0" eaLnBrk="0" fontAlgn="base" hangingPunct="0">
        <a:spcBef>
          <a:spcPct val="20000"/>
        </a:spcBef>
        <a:spcAft>
          <a:spcPct val="0"/>
        </a:spcAft>
        <a:buFont typeface="Arial" pitchFamily="34" charset="0"/>
        <a:defRPr>
          <a:solidFill>
            <a:srgbClr val="000000"/>
          </a:solidFill>
          <a:latin typeface="+mn-lt"/>
        </a:defRPr>
      </a:lvl8pPr>
      <a:lvl9pPr marL="1830388" algn="l" rtl="0" eaLnBrk="0" fontAlgn="base" hangingPunct="0">
        <a:spcBef>
          <a:spcPct val="20000"/>
        </a:spcBef>
        <a:spcAft>
          <a:spcPct val="0"/>
        </a:spcAft>
        <a:buFont typeface="Arial" pitchFamily="34" charset="0"/>
        <a:defRPr>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14" name="shpVoettekst"/>
          <p:cNvSpPr>
            <a:spLocks noGrp="1" noChangeArrowheads="1"/>
          </p:cNvSpPr>
          <p:nvPr>
            <p:ph type="title"/>
          </p:nvPr>
        </p:nvSpPr>
        <p:spPr bwMode="auto">
          <a:xfrm>
            <a:off x="366713" y="1233488"/>
            <a:ext cx="8169275"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nl-NL" smtClean="0"/>
              <a:t>Click to edit Master title style</a:t>
            </a:r>
          </a:p>
        </p:txBody>
      </p:sp>
      <p:sp>
        <p:nvSpPr>
          <p:cNvPr id="13315" name="shpPagina"/>
          <p:cNvSpPr>
            <a:spLocks noGrp="1" noChangeArrowheads="1"/>
          </p:cNvSpPr>
          <p:nvPr>
            <p:ph type="body" idx="1"/>
          </p:nvPr>
        </p:nvSpPr>
        <p:spPr bwMode="auto">
          <a:xfrm>
            <a:off x="366713" y="1798638"/>
            <a:ext cx="8169275" cy="43561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nl-NL" smtClean="0"/>
              <a:t>Click to edit Master text styles</a:t>
            </a:r>
          </a:p>
          <a:p>
            <a:pPr lvl="1"/>
            <a:r>
              <a:rPr lang="nl-NL" smtClean="0"/>
              <a:t>Second level</a:t>
            </a:r>
          </a:p>
          <a:p>
            <a:pPr lvl="2"/>
            <a:r>
              <a:rPr lang="nl-NL" smtClean="0"/>
              <a:t>Third level</a:t>
            </a:r>
          </a:p>
          <a:p>
            <a:pPr lvl="3"/>
            <a:r>
              <a:rPr lang="nl-NL" smtClean="0"/>
              <a:t>Fourth level</a:t>
            </a:r>
          </a:p>
          <a:p>
            <a:pPr lvl="4"/>
            <a:r>
              <a:rPr lang="nl-NL" smtClean="0"/>
              <a:t>Fifth level</a:t>
            </a:r>
          </a:p>
        </p:txBody>
      </p:sp>
      <p:sp>
        <p:nvSpPr>
          <p:cNvPr id="11" name="shpTitel"/>
          <p:cNvSpPr>
            <a:spLocks noGrp="1" noChangeArrowheads="1"/>
          </p:cNvSpPr>
          <p:nvPr>
            <p:ph type="dt" sz="half" idx="2"/>
          </p:nvPr>
        </p:nvSpPr>
        <p:spPr bwMode="auto">
          <a:xfrm>
            <a:off x="4483100" y="6538913"/>
            <a:ext cx="4156075" cy="315912"/>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eaLnBrk="0" hangingPunct="0">
              <a:defRPr sz="1000" dirty="0" smtClean="0">
                <a:cs typeface="Arial" pitchFamily="34" charset="0"/>
              </a:defRPr>
            </a:lvl1pPr>
          </a:lstStyle>
          <a:p>
            <a:pPr>
              <a:defRPr/>
            </a:pPr>
            <a:r>
              <a:rPr lang="nl-NL"/>
              <a:t>Het wonder van Vietnam| 02 juni 2010</a:t>
            </a:r>
          </a:p>
        </p:txBody>
      </p:sp>
      <p:sp>
        <p:nvSpPr>
          <p:cNvPr id="12" name="shpKleurvlakBoven"/>
          <p:cNvSpPr>
            <a:spLocks noGrp="1" noChangeArrowheads="1"/>
          </p:cNvSpPr>
          <p:nvPr>
            <p:ph type="ftr" sz="quarter" idx="3"/>
          </p:nvPr>
        </p:nvSpPr>
        <p:spPr bwMode="auto">
          <a:xfrm>
            <a:off x="4476750" y="6369050"/>
            <a:ext cx="4164013" cy="284163"/>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eaLnBrk="0" hangingPunct="0">
              <a:defRPr sz="1000" smtClean="0">
                <a:cs typeface="Arial" pitchFamily="34" charset="0"/>
              </a:defRPr>
            </a:lvl1pPr>
          </a:lstStyle>
          <a:p>
            <a:pPr>
              <a:defRPr/>
            </a:pPr>
            <a:r>
              <a:rPr lang="nl-NL"/>
              <a:t>Ministerie van Landbouw, Natuur en Voedselkwaliteit</a:t>
            </a:r>
          </a:p>
        </p:txBody>
      </p:sp>
      <p:sp>
        <p:nvSpPr>
          <p:cNvPr id="13" name="shpBeeldmerk"/>
          <p:cNvSpPr>
            <a:spLocks noGrp="1" noChangeArrowheads="1"/>
          </p:cNvSpPr>
          <p:nvPr>
            <p:ph type="sldNum" sz="quarter" idx="4"/>
          </p:nvPr>
        </p:nvSpPr>
        <p:spPr bwMode="auto">
          <a:xfrm>
            <a:off x="387350" y="6362700"/>
            <a:ext cx="712788" cy="363538"/>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eaLnBrk="0" hangingPunct="0">
              <a:defRPr sz="1000">
                <a:cs typeface="Arial" pitchFamily="34" charset="0"/>
              </a:defRPr>
            </a:lvl1pPr>
          </a:lstStyle>
          <a:p>
            <a:pPr>
              <a:defRPr/>
            </a:pPr>
            <a:fld id="{5F98EA3B-EA24-47F6-9D9E-EBE51413F83B}" type="slidenum">
              <a:rPr lang="nl-NL"/>
              <a:pPr>
                <a:defRPr/>
              </a:pPr>
              <a:t>‹#›</a:t>
            </a:fld>
            <a:endParaRPr lang="nl-NL"/>
          </a:p>
        </p:txBody>
      </p:sp>
    </p:spTree>
  </p:cSld>
  <p:clrMap bg1="lt1" tx1="dk1" bg2="lt2" tx2="dk2" accent1="accent1" accent2="accent2" accent3="accent3" accent4="accent4" accent5="accent5" accent6="accent6" hlink="hlink" folHlink="folHlink"/>
  <p:sldLayoutIdLst>
    <p:sldLayoutId id="2147484216" r:id="rId1"/>
    <p:sldLayoutId id="2147484217" r:id="rId2"/>
  </p:sldLayoutIdLst>
  <p:hf hdr="0"/>
  <p:txStyles>
    <p:titleStyle>
      <a:lvl1pPr algn="l" rtl="0" eaLnBrk="0" fontAlgn="base" hangingPunct="0">
        <a:spcBef>
          <a:spcPct val="0"/>
        </a:spcBef>
        <a:spcAft>
          <a:spcPct val="0"/>
        </a:spcAft>
        <a:defRPr sz="2600" kern="1200">
          <a:solidFill>
            <a:schemeClr val="tx2"/>
          </a:solidFill>
          <a:latin typeface="Arial" charset="0"/>
          <a:ea typeface="+mj-ea"/>
          <a:cs typeface="+mj-cs"/>
        </a:defRPr>
      </a:lvl1pPr>
      <a:lvl2pPr algn="l" rtl="0" eaLnBrk="0" fontAlgn="base" hangingPunct="0">
        <a:spcBef>
          <a:spcPct val="0"/>
        </a:spcBef>
        <a:spcAft>
          <a:spcPct val="0"/>
        </a:spcAft>
        <a:defRPr sz="2600">
          <a:solidFill>
            <a:schemeClr val="tx2"/>
          </a:solidFill>
          <a:latin typeface="Arial" charset="0"/>
          <a:ea typeface="Verdana" pitchFamily="34" charset="0"/>
          <a:cs typeface="Verdana" pitchFamily="34" charset="0"/>
        </a:defRPr>
      </a:lvl2pPr>
      <a:lvl3pPr algn="l" rtl="0" eaLnBrk="0" fontAlgn="base" hangingPunct="0">
        <a:spcBef>
          <a:spcPct val="0"/>
        </a:spcBef>
        <a:spcAft>
          <a:spcPct val="0"/>
        </a:spcAft>
        <a:defRPr sz="2600">
          <a:solidFill>
            <a:schemeClr val="tx2"/>
          </a:solidFill>
          <a:latin typeface="Arial" charset="0"/>
          <a:ea typeface="Verdana" pitchFamily="34" charset="0"/>
          <a:cs typeface="Verdana" pitchFamily="34" charset="0"/>
        </a:defRPr>
      </a:lvl3pPr>
      <a:lvl4pPr algn="l" rtl="0" eaLnBrk="0" fontAlgn="base" hangingPunct="0">
        <a:spcBef>
          <a:spcPct val="0"/>
        </a:spcBef>
        <a:spcAft>
          <a:spcPct val="0"/>
        </a:spcAft>
        <a:defRPr sz="2600">
          <a:solidFill>
            <a:schemeClr val="tx2"/>
          </a:solidFill>
          <a:latin typeface="Arial" charset="0"/>
          <a:ea typeface="Verdana" pitchFamily="34" charset="0"/>
          <a:cs typeface="Verdana" pitchFamily="34" charset="0"/>
        </a:defRPr>
      </a:lvl4pPr>
      <a:lvl5pPr algn="l" rtl="0" eaLnBrk="0" fontAlgn="base" hangingPunct="0">
        <a:spcBef>
          <a:spcPct val="0"/>
        </a:spcBef>
        <a:spcAft>
          <a:spcPct val="0"/>
        </a:spcAft>
        <a:defRPr sz="2600">
          <a:solidFill>
            <a:schemeClr val="tx2"/>
          </a:solidFill>
          <a:latin typeface="Arial" charset="0"/>
          <a:ea typeface="Verdana" pitchFamily="34" charset="0"/>
          <a:cs typeface="Verdana" pitchFamily="34" charset="0"/>
        </a:defRPr>
      </a:lvl5pPr>
      <a:lvl6pPr marL="457200" algn="l" rtl="0" eaLnBrk="1" fontAlgn="base" hangingPunct="1">
        <a:spcBef>
          <a:spcPct val="0"/>
        </a:spcBef>
        <a:spcAft>
          <a:spcPct val="0"/>
        </a:spcAft>
        <a:defRPr sz="2600">
          <a:solidFill>
            <a:schemeClr val="tx1"/>
          </a:solidFill>
          <a:latin typeface="Verdana" pitchFamily="34" charset="0"/>
          <a:ea typeface="Verdana" pitchFamily="34" charset="0"/>
          <a:cs typeface="Verdana" pitchFamily="34" charset="0"/>
        </a:defRPr>
      </a:lvl6pPr>
      <a:lvl7pPr marL="914400" algn="l" rtl="0" eaLnBrk="1" fontAlgn="base" hangingPunct="1">
        <a:spcBef>
          <a:spcPct val="0"/>
        </a:spcBef>
        <a:spcAft>
          <a:spcPct val="0"/>
        </a:spcAft>
        <a:defRPr sz="2600">
          <a:solidFill>
            <a:schemeClr val="tx1"/>
          </a:solidFill>
          <a:latin typeface="Verdana" pitchFamily="34" charset="0"/>
          <a:ea typeface="Verdana" pitchFamily="34" charset="0"/>
          <a:cs typeface="Verdana" pitchFamily="34" charset="0"/>
        </a:defRPr>
      </a:lvl7pPr>
      <a:lvl8pPr marL="1371600" algn="l" rtl="0" eaLnBrk="1" fontAlgn="base" hangingPunct="1">
        <a:spcBef>
          <a:spcPct val="0"/>
        </a:spcBef>
        <a:spcAft>
          <a:spcPct val="0"/>
        </a:spcAft>
        <a:defRPr sz="2600">
          <a:solidFill>
            <a:schemeClr val="tx1"/>
          </a:solidFill>
          <a:latin typeface="Verdana" pitchFamily="34" charset="0"/>
          <a:ea typeface="Verdana" pitchFamily="34" charset="0"/>
          <a:cs typeface="Verdana" pitchFamily="34" charset="0"/>
        </a:defRPr>
      </a:lvl8pPr>
      <a:lvl9pPr marL="1828800" algn="l" rtl="0" eaLnBrk="1" fontAlgn="base" hangingPunct="1">
        <a:spcBef>
          <a:spcPct val="0"/>
        </a:spcBef>
        <a:spcAft>
          <a:spcPct val="0"/>
        </a:spcAft>
        <a:defRPr sz="2600">
          <a:solidFill>
            <a:schemeClr val="tx1"/>
          </a:solidFill>
          <a:latin typeface="Verdana" pitchFamily="34" charset="0"/>
          <a:ea typeface="Verdana" pitchFamily="34" charset="0"/>
          <a:cs typeface="Verdana" pitchFamily="34" charset="0"/>
        </a:defRPr>
      </a:lvl9pPr>
    </p:titleStyle>
    <p:bodyStyle>
      <a:lvl1pPr marL="342900" indent="-342900" algn="l" rtl="0" eaLnBrk="0" fontAlgn="base" hangingPunct="0">
        <a:spcBef>
          <a:spcPct val="20000"/>
        </a:spcBef>
        <a:spcAft>
          <a:spcPct val="0"/>
        </a:spcAft>
        <a:buFont typeface="Arial" charset="0"/>
        <a:defRPr kern="1200">
          <a:solidFill>
            <a:srgbClr val="000000"/>
          </a:solidFill>
          <a:latin typeface="Arial" charset="0"/>
          <a:ea typeface="+mn-ea"/>
          <a:cs typeface="+mn-cs"/>
        </a:defRPr>
      </a:lvl1pPr>
      <a:lvl2pPr marL="195263" indent="-193675" algn="l" rtl="0" eaLnBrk="0" fontAlgn="base" hangingPunct="0">
        <a:spcBef>
          <a:spcPct val="20000"/>
        </a:spcBef>
        <a:spcAft>
          <a:spcPct val="0"/>
        </a:spcAft>
        <a:buFont typeface="Arial" charset="0"/>
        <a:buBlip>
          <a:blip r:embed="rId4"/>
        </a:buBlip>
        <a:defRPr kern="1200">
          <a:solidFill>
            <a:srgbClr val="000000"/>
          </a:solidFill>
          <a:latin typeface="Arial" charset="0"/>
          <a:ea typeface="+mn-ea"/>
          <a:cs typeface="+mn-cs"/>
        </a:defRPr>
      </a:lvl2pPr>
      <a:lvl3pPr marL="390525" indent="-193675" algn="l" rtl="0" eaLnBrk="0" fontAlgn="base" hangingPunct="0">
        <a:spcBef>
          <a:spcPct val="20000"/>
        </a:spcBef>
        <a:spcAft>
          <a:spcPct val="0"/>
        </a:spcAft>
        <a:buFont typeface="Times"/>
        <a:buChar char="•"/>
        <a:defRPr kern="1200">
          <a:solidFill>
            <a:srgbClr val="000000"/>
          </a:solidFill>
          <a:latin typeface="Arial" charset="0"/>
          <a:ea typeface="+mn-ea"/>
          <a:cs typeface="+mn-cs"/>
        </a:defRPr>
      </a:lvl3pPr>
      <a:lvl4pPr marL="595313" indent="-203200" algn="l" rtl="0" eaLnBrk="0" fontAlgn="base" hangingPunct="0">
        <a:spcBef>
          <a:spcPct val="20000"/>
        </a:spcBef>
        <a:spcAft>
          <a:spcPct val="0"/>
        </a:spcAft>
        <a:buFont typeface="Times"/>
        <a:buChar char="•"/>
        <a:defRPr kern="1200">
          <a:solidFill>
            <a:srgbClr val="000000"/>
          </a:solidFill>
          <a:latin typeface="Arial" charset="0"/>
          <a:ea typeface="+mn-ea"/>
          <a:cs typeface="+mn-cs"/>
        </a:defRPr>
      </a:lvl4pPr>
      <a:lvl5pPr marL="790575" indent="-193675" algn="l" rtl="0" eaLnBrk="0" fontAlgn="base" hangingPunct="0">
        <a:spcBef>
          <a:spcPct val="20000"/>
        </a:spcBef>
        <a:spcAft>
          <a:spcPct val="0"/>
        </a:spcAft>
        <a:buFont typeface="Times"/>
        <a:buChar char="•"/>
        <a:defRPr kern="1200">
          <a:solidFill>
            <a:schemeClr val="tx1"/>
          </a:solidFill>
          <a:latin typeface="Arial"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19.png"/><Relationship Id="rId5" Type="http://schemas.openxmlformats.org/officeDocument/2006/relationships/oleObject" Target="../embeddings/Microsoft_Excel_97-2003_Worksheet1.xls"/><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20.emf"/><Relationship Id="rId5" Type="http://schemas.openxmlformats.org/officeDocument/2006/relationships/oleObject" Target="../embeddings/Microsoft_Excel_97-2003_Worksheet2.xls"/><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9.wmf"/></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4" descr="rice vietnam 2.jpg"/>
          <p:cNvPicPr>
            <a:picLocks noChangeAspect="1"/>
          </p:cNvPicPr>
          <p:nvPr/>
        </p:nvPicPr>
        <p:blipFill>
          <a:blip r:embed="rId3" cstate="print"/>
          <a:srcRect r="8051"/>
          <a:stretch>
            <a:fillRect/>
          </a:stretch>
        </p:blipFill>
        <p:spPr bwMode="auto">
          <a:xfrm>
            <a:off x="309563" y="717550"/>
            <a:ext cx="3713162" cy="5554663"/>
          </a:xfrm>
          <a:prstGeom prst="rect">
            <a:avLst/>
          </a:prstGeom>
          <a:noFill/>
          <a:ln w="9525">
            <a:noFill/>
            <a:miter lim="800000"/>
            <a:headEnd/>
            <a:tailEnd/>
          </a:ln>
        </p:spPr>
      </p:pic>
      <p:sp>
        <p:nvSpPr>
          <p:cNvPr id="20483" name="Rectangle 2"/>
          <p:cNvSpPr>
            <a:spLocks noGrp="1" noChangeArrowheads="1"/>
          </p:cNvSpPr>
          <p:nvPr>
            <p:ph type="title"/>
          </p:nvPr>
        </p:nvSpPr>
        <p:spPr/>
        <p:txBody>
          <a:bodyPr/>
          <a:lstStyle/>
          <a:p>
            <a:r>
              <a:rPr lang="en-US" dirty="0" smtClean="0"/>
              <a:t>Partnerships for Development</a:t>
            </a:r>
          </a:p>
        </p:txBody>
      </p:sp>
      <p:sp>
        <p:nvSpPr>
          <p:cNvPr id="20484" name="Rectangle 3"/>
          <p:cNvSpPr>
            <a:spLocks noGrp="1" noChangeArrowheads="1"/>
          </p:cNvSpPr>
          <p:nvPr>
            <p:ph type="body" idx="1"/>
          </p:nvPr>
        </p:nvSpPr>
        <p:spPr/>
        <p:txBody>
          <a:bodyPr/>
          <a:lstStyle/>
          <a:p>
            <a:pPr marL="0" indent="1588"/>
            <a:r>
              <a:rPr lang="nl-NL" dirty="0" smtClean="0"/>
              <a:t>Rubert Konijn</a:t>
            </a:r>
          </a:p>
          <a:p>
            <a:pPr marL="0" indent="1588"/>
            <a:r>
              <a:rPr lang="nl-NL" dirty="0" smtClean="0"/>
              <a:t>Agricultural Counsellor</a:t>
            </a:r>
          </a:p>
          <a:p>
            <a:pPr marL="0" indent="1588"/>
            <a:r>
              <a:rPr lang="nl-NL" dirty="0" smtClean="0"/>
              <a:t>Royal </a:t>
            </a:r>
            <a:r>
              <a:rPr lang="nl-NL" dirty="0" err="1" smtClean="0"/>
              <a:t>Netherlands</a:t>
            </a:r>
            <a:r>
              <a:rPr lang="nl-NL" dirty="0" smtClean="0"/>
              <a:t> </a:t>
            </a:r>
            <a:r>
              <a:rPr lang="nl-NL" dirty="0" err="1" smtClean="0"/>
              <a:t>Embassy</a:t>
            </a:r>
            <a:endParaRPr lang="nl-NL"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hpBeeldmerk"/>
          <p:cNvSpPr>
            <a:spLocks noGrp="1" noChangeArrowheads="1"/>
          </p:cNvSpPr>
          <p:nvPr>
            <p:ph type="sldNum" sz="quarter" idx="11"/>
          </p:nvPr>
        </p:nvSpPr>
        <p:spPr>
          <a:noFill/>
        </p:spPr>
        <p:txBody>
          <a:bodyPr/>
          <a:lstStyle/>
          <a:p>
            <a:fld id="{E9F90A6E-BE7C-496A-AC5F-23BCD378C469}" type="slidenum">
              <a:rPr lang="nl-NL" smtClean="0">
                <a:cs typeface="Arial" charset="0"/>
              </a:rPr>
              <a:pPr/>
              <a:t>10</a:t>
            </a:fld>
            <a:endParaRPr lang="nl-NL" smtClean="0">
              <a:cs typeface="Arial" charset="0"/>
            </a:endParaRPr>
          </a:p>
        </p:txBody>
      </p:sp>
      <p:grpSp>
        <p:nvGrpSpPr>
          <p:cNvPr id="40964" name="Group 1"/>
          <p:cNvGrpSpPr>
            <a:grpSpLocks/>
          </p:cNvGrpSpPr>
          <p:nvPr/>
        </p:nvGrpSpPr>
        <p:grpSpPr bwMode="auto">
          <a:xfrm>
            <a:off x="323850" y="1701800"/>
            <a:ext cx="3697288" cy="4497388"/>
            <a:chOff x="2205" y="5430"/>
            <a:chExt cx="5730" cy="6435"/>
          </a:xfrm>
        </p:grpSpPr>
        <p:pic>
          <p:nvPicPr>
            <p:cNvPr id="40978" name="Picture 11" descr="Vietnam1993"/>
            <p:cNvPicPr>
              <a:picLocks noChangeAspect="1" noChangeArrowheads="1"/>
            </p:cNvPicPr>
            <p:nvPr/>
          </p:nvPicPr>
          <p:blipFill>
            <a:blip r:embed="rId3" cstate="print"/>
            <a:srcRect l="35634" t="6651" r="26245"/>
            <a:stretch>
              <a:fillRect/>
            </a:stretch>
          </p:blipFill>
          <p:spPr bwMode="auto">
            <a:xfrm>
              <a:off x="2880" y="5430"/>
              <a:ext cx="3450" cy="6315"/>
            </a:xfrm>
            <a:prstGeom prst="rect">
              <a:avLst/>
            </a:prstGeom>
            <a:noFill/>
            <a:ln w="9525">
              <a:noFill/>
              <a:miter lim="800000"/>
              <a:headEnd/>
              <a:tailEnd/>
            </a:ln>
          </p:spPr>
        </p:pic>
        <p:grpSp>
          <p:nvGrpSpPr>
            <p:cNvPr id="40979" name="Group 2"/>
            <p:cNvGrpSpPr>
              <a:grpSpLocks/>
            </p:cNvGrpSpPr>
            <p:nvPr/>
          </p:nvGrpSpPr>
          <p:grpSpPr bwMode="auto">
            <a:xfrm>
              <a:off x="2205" y="5880"/>
              <a:ext cx="5730" cy="5985"/>
              <a:chOff x="1380" y="7125"/>
              <a:chExt cx="5730" cy="5985"/>
            </a:xfrm>
          </p:grpSpPr>
          <p:sp>
            <p:nvSpPr>
              <p:cNvPr id="40980" name="Text Box 10"/>
              <p:cNvSpPr txBox="1">
                <a:spLocks noChangeArrowheads="1"/>
              </p:cNvSpPr>
              <p:nvPr/>
            </p:nvSpPr>
            <p:spPr bwMode="auto">
              <a:xfrm>
                <a:off x="2715" y="10620"/>
                <a:ext cx="1950" cy="465"/>
              </a:xfrm>
              <a:prstGeom prst="rect">
                <a:avLst/>
              </a:prstGeom>
              <a:noFill/>
              <a:ln w="9525">
                <a:noFill/>
                <a:miter lim="800000"/>
                <a:headEnd/>
                <a:tailEnd/>
              </a:ln>
            </p:spPr>
            <p:txBody>
              <a:bodyPr/>
              <a:lstStyle/>
              <a:p>
                <a:pPr algn="ctr" eaLnBrk="0" hangingPunct="0">
                  <a:tabLst>
                    <a:tab pos="539750" algn="l"/>
                    <a:tab pos="755650" algn="l"/>
                    <a:tab pos="971550" algn="l"/>
                  </a:tabLst>
                </a:pPr>
                <a:r>
                  <a:rPr lang="en-US" altLang="zh-CN" sz="900">
                    <a:ea typeface="SimSun" pitchFamily="2" charset="-122"/>
                    <a:cs typeface="Times New Roman" pitchFamily="18" charset="0"/>
                  </a:rPr>
                  <a:t>Central Highlands</a:t>
                </a:r>
                <a:endParaRPr lang="en-US" altLang="zh-CN">
                  <a:ea typeface="SimSun" pitchFamily="2" charset="-122"/>
                  <a:cs typeface="Times New Roman" pitchFamily="18" charset="0"/>
                </a:endParaRPr>
              </a:p>
            </p:txBody>
          </p:sp>
          <p:sp>
            <p:nvSpPr>
              <p:cNvPr id="40981" name="Text Box 9"/>
              <p:cNvSpPr txBox="1">
                <a:spLocks noChangeArrowheads="1"/>
              </p:cNvSpPr>
              <p:nvPr/>
            </p:nvSpPr>
            <p:spPr bwMode="auto">
              <a:xfrm>
                <a:off x="4605" y="11805"/>
                <a:ext cx="1260" cy="465"/>
              </a:xfrm>
              <a:prstGeom prst="rect">
                <a:avLst/>
              </a:prstGeom>
              <a:noFill/>
              <a:ln w="9525">
                <a:noFill/>
                <a:miter lim="800000"/>
                <a:headEnd/>
                <a:tailEnd/>
              </a:ln>
            </p:spPr>
            <p:txBody>
              <a:bodyPr/>
              <a:lstStyle/>
              <a:p>
                <a:pPr algn="just" eaLnBrk="0" hangingPunct="0">
                  <a:tabLst>
                    <a:tab pos="539750" algn="l"/>
                    <a:tab pos="755650" algn="l"/>
                    <a:tab pos="971550" algn="l"/>
                  </a:tabLst>
                </a:pPr>
                <a:r>
                  <a:rPr lang="en-US" altLang="zh-CN" sz="900">
                    <a:ea typeface="SimSun" pitchFamily="2" charset="-122"/>
                    <a:cs typeface="Times New Roman" pitchFamily="18" charset="0"/>
                  </a:rPr>
                  <a:t>South East</a:t>
                </a:r>
                <a:endParaRPr lang="en-US" altLang="zh-CN">
                  <a:ea typeface="SimSun" pitchFamily="2" charset="-122"/>
                  <a:cs typeface="Times New Roman" pitchFamily="18" charset="0"/>
                </a:endParaRPr>
              </a:p>
            </p:txBody>
          </p:sp>
          <p:sp>
            <p:nvSpPr>
              <p:cNvPr id="40982" name="Text Box 8"/>
              <p:cNvSpPr txBox="1">
                <a:spLocks noChangeArrowheads="1"/>
              </p:cNvSpPr>
              <p:nvPr/>
            </p:nvSpPr>
            <p:spPr bwMode="auto">
              <a:xfrm>
                <a:off x="2445" y="12645"/>
                <a:ext cx="2085" cy="465"/>
              </a:xfrm>
              <a:prstGeom prst="rect">
                <a:avLst/>
              </a:prstGeom>
              <a:noFill/>
              <a:ln w="9525">
                <a:noFill/>
                <a:miter lim="800000"/>
                <a:headEnd/>
                <a:tailEnd/>
              </a:ln>
            </p:spPr>
            <p:txBody>
              <a:bodyPr/>
              <a:lstStyle/>
              <a:p>
                <a:pPr algn="just" eaLnBrk="0" hangingPunct="0">
                  <a:tabLst>
                    <a:tab pos="539750" algn="l"/>
                    <a:tab pos="755650" algn="l"/>
                    <a:tab pos="971550" algn="l"/>
                  </a:tabLst>
                </a:pPr>
                <a:r>
                  <a:rPr lang="en-US" altLang="zh-CN" sz="900">
                    <a:ea typeface="SimSun" pitchFamily="2" charset="-122"/>
                    <a:cs typeface="Times New Roman" pitchFamily="18" charset="0"/>
                  </a:rPr>
                  <a:t>Mekong River Delta</a:t>
                </a:r>
                <a:endParaRPr lang="en-US" altLang="zh-CN">
                  <a:ea typeface="SimSun" pitchFamily="2" charset="-122"/>
                  <a:cs typeface="Times New Roman" pitchFamily="18" charset="0"/>
                </a:endParaRPr>
              </a:p>
            </p:txBody>
          </p:sp>
          <p:sp>
            <p:nvSpPr>
              <p:cNvPr id="40983" name="Text Box 7"/>
              <p:cNvSpPr txBox="1">
                <a:spLocks noChangeArrowheads="1"/>
              </p:cNvSpPr>
              <p:nvPr/>
            </p:nvSpPr>
            <p:spPr bwMode="auto">
              <a:xfrm>
                <a:off x="4170" y="7125"/>
                <a:ext cx="1305" cy="465"/>
              </a:xfrm>
              <a:prstGeom prst="rect">
                <a:avLst/>
              </a:prstGeom>
              <a:noFill/>
              <a:ln w="9525">
                <a:noFill/>
                <a:miter lim="800000"/>
                <a:headEnd/>
                <a:tailEnd/>
              </a:ln>
            </p:spPr>
            <p:txBody>
              <a:bodyPr/>
              <a:lstStyle/>
              <a:p>
                <a:pPr algn="just" eaLnBrk="0" hangingPunct="0">
                  <a:tabLst>
                    <a:tab pos="539750" algn="l"/>
                    <a:tab pos="755650" algn="l"/>
                    <a:tab pos="971550" algn="l"/>
                  </a:tabLst>
                </a:pPr>
                <a:r>
                  <a:rPr lang="en-US" altLang="zh-CN" sz="900">
                    <a:ea typeface="SimSun" pitchFamily="2" charset="-122"/>
                    <a:cs typeface="Times New Roman" pitchFamily="18" charset="0"/>
                  </a:rPr>
                  <a:t>North East</a:t>
                </a:r>
                <a:endParaRPr lang="en-US" altLang="zh-CN">
                  <a:ea typeface="SimSun" pitchFamily="2" charset="-122"/>
                  <a:cs typeface="Times New Roman" pitchFamily="18" charset="0"/>
                </a:endParaRPr>
              </a:p>
            </p:txBody>
          </p:sp>
          <p:sp>
            <p:nvSpPr>
              <p:cNvPr id="40984" name="Text Box 6"/>
              <p:cNvSpPr txBox="1">
                <a:spLocks noChangeArrowheads="1"/>
              </p:cNvSpPr>
              <p:nvPr/>
            </p:nvSpPr>
            <p:spPr bwMode="auto">
              <a:xfrm>
                <a:off x="1380" y="7470"/>
                <a:ext cx="1425" cy="465"/>
              </a:xfrm>
              <a:prstGeom prst="rect">
                <a:avLst/>
              </a:prstGeom>
              <a:noFill/>
              <a:ln w="9525">
                <a:noFill/>
                <a:miter lim="800000"/>
                <a:headEnd/>
                <a:tailEnd/>
              </a:ln>
            </p:spPr>
            <p:txBody>
              <a:bodyPr/>
              <a:lstStyle/>
              <a:p>
                <a:pPr algn="just" eaLnBrk="0" hangingPunct="0">
                  <a:tabLst>
                    <a:tab pos="539750" algn="l"/>
                    <a:tab pos="755650" algn="l"/>
                    <a:tab pos="971550" algn="l"/>
                  </a:tabLst>
                </a:pPr>
                <a:r>
                  <a:rPr lang="en-US" altLang="zh-CN" sz="900">
                    <a:ea typeface="SimSun" pitchFamily="2" charset="-122"/>
                    <a:cs typeface="Times New Roman" pitchFamily="18" charset="0"/>
                  </a:rPr>
                  <a:t>North West</a:t>
                </a:r>
                <a:endParaRPr lang="en-US" altLang="zh-CN">
                  <a:ea typeface="SimSun" pitchFamily="2" charset="-122"/>
                  <a:cs typeface="Times New Roman" pitchFamily="18" charset="0"/>
                </a:endParaRPr>
              </a:p>
            </p:txBody>
          </p:sp>
          <p:sp>
            <p:nvSpPr>
              <p:cNvPr id="40985" name="Text Box 5"/>
              <p:cNvSpPr txBox="1">
                <a:spLocks noChangeArrowheads="1"/>
              </p:cNvSpPr>
              <p:nvPr/>
            </p:nvSpPr>
            <p:spPr bwMode="auto">
              <a:xfrm>
                <a:off x="4065" y="8070"/>
                <a:ext cx="1830" cy="465"/>
              </a:xfrm>
              <a:prstGeom prst="rect">
                <a:avLst/>
              </a:prstGeom>
              <a:noFill/>
              <a:ln w="9525">
                <a:noFill/>
                <a:miter lim="800000"/>
                <a:headEnd/>
                <a:tailEnd/>
              </a:ln>
            </p:spPr>
            <p:txBody>
              <a:bodyPr/>
              <a:lstStyle/>
              <a:p>
                <a:pPr algn="just" eaLnBrk="0" hangingPunct="0">
                  <a:tabLst>
                    <a:tab pos="539750" algn="l"/>
                    <a:tab pos="755650" algn="l"/>
                    <a:tab pos="971550" algn="l"/>
                  </a:tabLst>
                </a:pPr>
                <a:r>
                  <a:rPr lang="en-US" altLang="zh-CN" sz="900">
                    <a:ea typeface="SimSun" pitchFamily="2" charset="-122"/>
                    <a:cs typeface="Times New Roman" pitchFamily="18" charset="0"/>
                  </a:rPr>
                  <a:t>Red </a:t>
                </a:r>
                <a:r>
                  <a:rPr lang="en-US" altLang="zh-CN" sz="1000">
                    <a:ea typeface="SimSun" pitchFamily="2" charset="-122"/>
                    <a:cs typeface="Times New Roman" pitchFamily="18" charset="0"/>
                  </a:rPr>
                  <a:t>R</a:t>
                </a:r>
                <a:r>
                  <a:rPr lang="en-US" altLang="zh-CN" sz="900">
                    <a:ea typeface="SimSun" pitchFamily="2" charset="-122"/>
                    <a:cs typeface="Times New Roman" pitchFamily="18" charset="0"/>
                  </a:rPr>
                  <a:t>iver Delta</a:t>
                </a:r>
                <a:endParaRPr lang="en-US" altLang="zh-CN">
                  <a:ea typeface="SimSun" pitchFamily="2" charset="-122"/>
                  <a:cs typeface="Times New Roman" pitchFamily="18" charset="0"/>
                </a:endParaRPr>
              </a:p>
            </p:txBody>
          </p:sp>
          <p:sp>
            <p:nvSpPr>
              <p:cNvPr id="40986" name="Text Box 4"/>
              <p:cNvSpPr txBox="1">
                <a:spLocks noChangeArrowheads="1"/>
              </p:cNvSpPr>
              <p:nvPr/>
            </p:nvSpPr>
            <p:spPr bwMode="auto">
              <a:xfrm>
                <a:off x="3810" y="8625"/>
                <a:ext cx="2145" cy="465"/>
              </a:xfrm>
              <a:prstGeom prst="rect">
                <a:avLst/>
              </a:prstGeom>
              <a:noFill/>
              <a:ln w="9525">
                <a:noFill/>
                <a:miter lim="800000"/>
                <a:headEnd/>
                <a:tailEnd/>
              </a:ln>
            </p:spPr>
            <p:txBody>
              <a:bodyPr/>
              <a:lstStyle/>
              <a:p>
                <a:pPr algn="just" eaLnBrk="0" hangingPunct="0">
                  <a:tabLst>
                    <a:tab pos="539750" algn="l"/>
                    <a:tab pos="755650" algn="l"/>
                    <a:tab pos="971550" algn="l"/>
                  </a:tabLst>
                </a:pPr>
                <a:r>
                  <a:rPr lang="en-US" altLang="zh-CN" sz="900">
                    <a:ea typeface="SimSun" pitchFamily="2" charset="-122"/>
                    <a:cs typeface="Times New Roman" pitchFamily="18" charset="0"/>
                  </a:rPr>
                  <a:t>North Central Coast</a:t>
                </a:r>
                <a:endParaRPr lang="en-US" altLang="zh-CN">
                  <a:ea typeface="SimSun" pitchFamily="2" charset="-122"/>
                  <a:cs typeface="Times New Roman" pitchFamily="18" charset="0"/>
                </a:endParaRPr>
              </a:p>
            </p:txBody>
          </p:sp>
          <p:sp>
            <p:nvSpPr>
              <p:cNvPr id="40987" name="Text Box 3"/>
              <p:cNvSpPr txBox="1">
                <a:spLocks noChangeArrowheads="1"/>
              </p:cNvSpPr>
              <p:nvPr/>
            </p:nvSpPr>
            <p:spPr bwMode="auto">
              <a:xfrm>
                <a:off x="4965" y="10035"/>
                <a:ext cx="2145" cy="465"/>
              </a:xfrm>
              <a:prstGeom prst="rect">
                <a:avLst/>
              </a:prstGeom>
              <a:noFill/>
              <a:ln w="9525">
                <a:noFill/>
                <a:miter lim="800000"/>
                <a:headEnd/>
                <a:tailEnd/>
              </a:ln>
            </p:spPr>
            <p:txBody>
              <a:bodyPr/>
              <a:lstStyle/>
              <a:p>
                <a:pPr algn="just" eaLnBrk="0" hangingPunct="0">
                  <a:tabLst>
                    <a:tab pos="539750" algn="l"/>
                    <a:tab pos="755650" algn="l"/>
                    <a:tab pos="971550" algn="l"/>
                  </a:tabLst>
                </a:pPr>
                <a:r>
                  <a:rPr lang="en-US" altLang="zh-CN" sz="900">
                    <a:ea typeface="SimSun" pitchFamily="2" charset="-122"/>
                    <a:cs typeface="Times New Roman" pitchFamily="18" charset="0"/>
                  </a:rPr>
                  <a:t>South Central Coast</a:t>
                </a:r>
                <a:endParaRPr lang="en-US" altLang="zh-CN">
                  <a:ea typeface="SimSun" pitchFamily="2" charset="-122"/>
                  <a:cs typeface="Times New Roman" pitchFamily="18" charset="0"/>
                </a:endParaRPr>
              </a:p>
            </p:txBody>
          </p:sp>
        </p:grpSp>
      </p:grpSp>
      <p:grpSp>
        <p:nvGrpSpPr>
          <p:cNvPr id="40965" name="Group 21"/>
          <p:cNvGrpSpPr>
            <a:grpSpLocks/>
          </p:cNvGrpSpPr>
          <p:nvPr/>
        </p:nvGrpSpPr>
        <p:grpSpPr bwMode="auto">
          <a:xfrm>
            <a:off x="5191125" y="1885950"/>
            <a:ext cx="3733800" cy="4260850"/>
            <a:chOff x="5640" y="7875"/>
            <a:chExt cx="5745" cy="6555"/>
          </a:xfrm>
        </p:grpSpPr>
        <p:pic>
          <p:nvPicPr>
            <p:cNvPr id="40968" name="Picture 31" descr="Vietnam2006b"/>
            <p:cNvPicPr>
              <a:picLocks noChangeAspect="1" noChangeArrowheads="1"/>
            </p:cNvPicPr>
            <p:nvPr/>
          </p:nvPicPr>
          <p:blipFill>
            <a:blip r:embed="rId4" cstate="print"/>
            <a:srcRect l="31229" r="31894"/>
            <a:stretch>
              <a:fillRect/>
            </a:stretch>
          </p:blipFill>
          <p:spPr bwMode="auto">
            <a:xfrm>
              <a:off x="6495" y="7875"/>
              <a:ext cx="3116" cy="6330"/>
            </a:xfrm>
            <a:prstGeom prst="rect">
              <a:avLst/>
            </a:prstGeom>
            <a:noFill/>
            <a:ln w="9525">
              <a:noFill/>
              <a:miter lim="800000"/>
              <a:headEnd/>
              <a:tailEnd/>
            </a:ln>
          </p:spPr>
        </p:pic>
        <p:grpSp>
          <p:nvGrpSpPr>
            <p:cNvPr id="40969" name="Group 22"/>
            <p:cNvGrpSpPr>
              <a:grpSpLocks/>
            </p:cNvGrpSpPr>
            <p:nvPr/>
          </p:nvGrpSpPr>
          <p:grpSpPr bwMode="auto">
            <a:xfrm>
              <a:off x="5640" y="8100"/>
              <a:ext cx="5745" cy="6330"/>
              <a:chOff x="5685" y="8340"/>
              <a:chExt cx="5745" cy="6330"/>
            </a:xfrm>
          </p:grpSpPr>
          <p:sp>
            <p:nvSpPr>
              <p:cNvPr id="40970" name="Text Box 30"/>
              <p:cNvSpPr txBox="1">
                <a:spLocks noChangeArrowheads="1"/>
              </p:cNvSpPr>
              <p:nvPr/>
            </p:nvSpPr>
            <p:spPr bwMode="auto">
              <a:xfrm>
                <a:off x="7020" y="12050"/>
                <a:ext cx="1950" cy="465"/>
              </a:xfrm>
              <a:prstGeom prst="rect">
                <a:avLst/>
              </a:prstGeom>
              <a:noFill/>
              <a:ln w="9525">
                <a:noFill/>
                <a:miter lim="800000"/>
                <a:headEnd/>
                <a:tailEnd/>
              </a:ln>
            </p:spPr>
            <p:txBody>
              <a:bodyPr/>
              <a:lstStyle/>
              <a:p>
                <a:pPr algn="ctr" eaLnBrk="0" hangingPunct="0">
                  <a:tabLst>
                    <a:tab pos="539750" algn="l"/>
                    <a:tab pos="755650" algn="l"/>
                    <a:tab pos="971550" algn="l"/>
                  </a:tabLst>
                </a:pPr>
                <a:r>
                  <a:rPr lang="en-US" altLang="zh-CN" sz="900">
                    <a:ea typeface="SimSun" pitchFamily="2" charset="-122"/>
                    <a:cs typeface="Times New Roman" pitchFamily="18" charset="0"/>
                  </a:rPr>
                  <a:t>Central Highlands</a:t>
                </a:r>
                <a:endParaRPr lang="en-US" altLang="zh-CN">
                  <a:ea typeface="SimSun" pitchFamily="2" charset="-122"/>
                  <a:cs typeface="Times New Roman" pitchFamily="18" charset="0"/>
                </a:endParaRPr>
              </a:p>
            </p:txBody>
          </p:sp>
          <p:sp>
            <p:nvSpPr>
              <p:cNvPr id="40971" name="Text Box 29"/>
              <p:cNvSpPr txBox="1">
                <a:spLocks noChangeArrowheads="1"/>
              </p:cNvSpPr>
              <p:nvPr/>
            </p:nvSpPr>
            <p:spPr bwMode="auto">
              <a:xfrm>
                <a:off x="9120" y="13235"/>
                <a:ext cx="1260" cy="465"/>
              </a:xfrm>
              <a:prstGeom prst="rect">
                <a:avLst/>
              </a:prstGeom>
              <a:noFill/>
              <a:ln w="9525">
                <a:noFill/>
                <a:miter lim="800000"/>
                <a:headEnd/>
                <a:tailEnd/>
              </a:ln>
            </p:spPr>
            <p:txBody>
              <a:bodyPr/>
              <a:lstStyle/>
              <a:p>
                <a:pPr algn="just" eaLnBrk="0" hangingPunct="0">
                  <a:tabLst>
                    <a:tab pos="539750" algn="l"/>
                    <a:tab pos="755650" algn="l"/>
                    <a:tab pos="971550" algn="l"/>
                  </a:tabLst>
                </a:pPr>
                <a:r>
                  <a:rPr lang="en-US" altLang="zh-CN" sz="900">
                    <a:ea typeface="SimSun" pitchFamily="2" charset="-122"/>
                    <a:cs typeface="Times New Roman" pitchFamily="18" charset="0"/>
                  </a:rPr>
                  <a:t>South East</a:t>
                </a:r>
                <a:endParaRPr lang="en-US" altLang="zh-CN">
                  <a:ea typeface="SimSun" pitchFamily="2" charset="-122"/>
                  <a:cs typeface="Times New Roman" pitchFamily="18" charset="0"/>
                </a:endParaRPr>
              </a:p>
            </p:txBody>
          </p:sp>
          <p:sp>
            <p:nvSpPr>
              <p:cNvPr id="40972" name="Text Box 28"/>
              <p:cNvSpPr txBox="1">
                <a:spLocks noChangeArrowheads="1"/>
              </p:cNvSpPr>
              <p:nvPr/>
            </p:nvSpPr>
            <p:spPr bwMode="auto">
              <a:xfrm>
                <a:off x="6615" y="14205"/>
                <a:ext cx="2085" cy="465"/>
              </a:xfrm>
              <a:prstGeom prst="rect">
                <a:avLst/>
              </a:prstGeom>
              <a:noFill/>
              <a:ln w="9525">
                <a:noFill/>
                <a:miter lim="800000"/>
                <a:headEnd/>
                <a:tailEnd/>
              </a:ln>
            </p:spPr>
            <p:txBody>
              <a:bodyPr/>
              <a:lstStyle/>
              <a:p>
                <a:pPr algn="just" eaLnBrk="0" hangingPunct="0">
                  <a:tabLst>
                    <a:tab pos="539750" algn="l"/>
                    <a:tab pos="755650" algn="l"/>
                    <a:tab pos="971550" algn="l"/>
                  </a:tabLst>
                </a:pPr>
                <a:r>
                  <a:rPr lang="en-US" altLang="zh-CN" sz="900">
                    <a:ea typeface="SimSun" pitchFamily="2" charset="-122"/>
                    <a:cs typeface="Times New Roman" pitchFamily="18" charset="0"/>
                  </a:rPr>
                  <a:t>Mekong River Delta</a:t>
                </a:r>
                <a:endParaRPr lang="en-US" altLang="zh-CN">
                  <a:ea typeface="SimSun" pitchFamily="2" charset="-122"/>
                  <a:cs typeface="Times New Roman" pitchFamily="18" charset="0"/>
                </a:endParaRPr>
              </a:p>
            </p:txBody>
          </p:sp>
          <p:sp>
            <p:nvSpPr>
              <p:cNvPr id="40973" name="Text Box 27"/>
              <p:cNvSpPr txBox="1">
                <a:spLocks noChangeArrowheads="1"/>
              </p:cNvSpPr>
              <p:nvPr/>
            </p:nvSpPr>
            <p:spPr bwMode="auto">
              <a:xfrm>
                <a:off x="8595" y="8340"/>
                <a:ext cx="1305" cy="465"/>
              </a:xfrm>
              <a:prstGeom prst="rect">
                <a:avLst/>
              </a:prstGeom>
              <a:noFill/>
              <a:ln w="9525">
                <a:noFill/>
                <a:miter lim="800000"/>
                <a:headEnd/>
                <a:tailEnd/>
              </a:ln>
            </p:spPr>
            <p:txBody>
              <a:bodyPr/>
              <a:lstStyle/>
              <a:p>
                <a:pPr algn="just" eaLnBrk="0" hangingPunct="0">
                  <a:tabLst>
                    <a:tab pos="539750" algn="l"/>
                    <a:tab pos="755650" algn="l"/>
                    <a:tab pos="971550" algn="l"/>
                  </a:tabLst>
                </a:pPr>
                <a:r>
                  <a:rPr lang="en-US" altLang="zh-CN" sz="900">
                    <a:ea typeface="SimSun" pitchFamily="2" charset="-122"/>
                    <a:cs typeface="Times New Roman" pitchFamily="18" charset="0"/>
                  </a:rPr>
                  <a:t>North East</a:t>
                </a:r>
                <a:endParaRPr lang="en-US" altLang="zh-CN">
                  <a:ea typeface="SimSun" pitchFamily="2" charset="-122"/>
                  <a:cs typeface="Times New Roman" pitchFamily="18" charset="0"/>
                </a:endParaRPr>
              </a:p>
            </p:txBody>
          </p:sp>
          <p:sp>
            <p:nvSpPr>
              <p:cNvPr id="40974" name="Text Box 26"/>
              <p:cNvSpPr txBox="1">
                <a:spLocks noChangeArrowheads="1"/>
              </p:cNvSpPr>
              <p:nvPr/>
            </p:nvSpPr>
            <p:spPr bwMode="auto">
              <a:xfrm>
                <a:off x="5685" y="8900"/>
                <a:ext cx="1425" cy="465"/>
              </a:xfrm>
              <a:prstGeom prst="rect">
                <a:avLst/>
              </a:prstGeom>
              <a:noFill/>
              <a:ln w="9525">
                <a:noFill/>
                <a:miter lim="800000"/>
                <a:headEnd/>
                <a:tailEnd/>
              </a:ln>
            </p:spPr>
            <p:txBody>
              <a:bodyPr/>
              <a:lstStyle/>
              <a:p>
                <a:pPr algn="just" eaLnBrk="0" hangingPunct="0">
                  <a:tabLst>
                    <a:tab pos="539750" algn="l"/>
                    <a:tab pos="755650" algn="l"/>
                    <a:tab pos="971550" algn="l"/>
                  </a:tabLst>
                </a:pPr>
                <a:r>
                  <a:rPr lang="en-US" altLang="zh-CN" sz="900">
                    <a:ea typeface="SimSun" pitchFamily="2" charset="-122"/>
                    <a:cs typeface="Times New Roman" pitchFamily="18" charset="0"/>
                  </a:rPr>
                  <a:t>North West</a:t>
                </a:r>
                <a:endParaRPr lang="en-US" altLang="zh-CN">
                  <a:ea typeface="SimSun" pitchFamily="2" charset="-122"/>
                  <a:cs typeface="Times New Roman" pitchFamily="18" charset="0"/>
                </a:endParaRPr>
              </a:p>
            </p:txBody>
          </p:sp>
          <p:sp>
            <p:nvSpPr>
              <p:cNvPr id="40975" name="Text Box 25"/>
              <p:cNvSpPr txBox="1">
                <a:spLocks noChangeArrowheads="1"/>
              </p:cNvSpPr>
              <p:nvPr/>
            </p:nvSpPr>
            <p:spPr bwMode="auto">
              <a:xfrm>
                <a:off x="8370" y="9375"/>
                <a:ext cx="1830" cy="465"/>
              </a:xfrm>
              <a:prstGeom prst="rect">
                <a:avLst/>
              </a:prstGeom>
              <a:noFill/>
              <a:ln w="9525">
                <a:noFill/>
                <a:miter lim="800000"/>
                <a:headEnd/>
                <a:tailEnd/>
              </a:ln>
            </p:spPr>
            <p:txBody>
              <a:bodyPr/>
              <a:lstStyle/>
              <a:p>
                <a:pPr algn="just" eaLnBrk="0" hangingPunct="0">
                  <a:tabLst>
                    <a:tab pos="539750" algn="l"/>
                    <a:tab pos="755650" algn="l"/>
                    <a:tab pos="971550" algn="l"/>
                  </a:tabLst>
                </a:pPr>
                <a:r>
                  <a:rPr lang="en-US" altLang="zh-CN" sz="900">
                    <a:ea typeface="SimSun" pitchFamily="2" charset="-122"/>
                    <a:cs typeface="Times New Roman" pitchFamily="18" charset="0"/>
                  </a:rPr>
                  <a:t>Red River Delta</a:t>
                </a:r>
                <a:endParaRPr lang="en-US" altLang="zh-CN">
                  <a:ea typeface="SimSun" pitchFamily="2" charset="-122"/>
                  <a:cs typeface="Times New Roman" pitchFamily="18" charset="0"/>
                </a:endParaRPr>
              </a:p>
            </p:txBody>
          </p:sp>
          <p:sp>
            <p:nvSpPr>
              <p:cNvPr id="40976" name="Text Box 24"/>
              <p:cNvSpPr txBox="1">
                <a:spLocks noChangeArrowheads="1"/>
              </p:cNvSpPr>
              <p:nvPr/>
            </p:nvSpPr>
            <p:spPr bwMode="auto">
              <a:xfrm>
                <a:off x="8115" y="10055"/>
                <a:ext cx="2145" cy="465"/>
              </a:xfrm>
              <a:prstGeom prst="rect">
                <a:avLst/>
              </a:prstGeom>
              <a:noFill/>
              <a:ln w="9525">
                <a:noFill/>
                <a:miter lim="800000"/>
                <a:headEnd/>
                <a:tailEnd/>
              </a:ln>
            </p:spPr>
            <p:txBody>
              <a:bodyPr/>
              <a:lstStyle/>
              <a:p>
                <a:pPr algn="just" eaLnBrk="0" hangingPunct="0">
                  <a:tabLst>
                    <a:tab pos="539750" algn="l"/>
                    <a:tab pos="755650" algn="l"/>
                    <a:tab pos="971550" algn="l"/>
                  </a:tabLst>
                </a:pPr>
                <a:r>
                  <a:rPr lang="en-US" altLang="zh-CN" sz="900">
                    <a:ea typeface="SimSun" pitchFamily="2" charset="-122"/>
                    <a:cs typeface="Times New Roman" pitchFamily="18" charset="0"/>
                  </a:rPr>
                  <a:t>North Central</a:t>
                </a:r>
                <a:r>
                  <a:rPr lang="en-US" altLang="zh-CN" sz="800">
                    <a:ea typeface="SimSun" pitchFamily="2" charset="-122"/>
                    <a:cs typeface="Times New Roman" pitchFamily="18" charset="0"/>
                  </a:rPr>
                  <a:t> </a:t>
                </a:r>
                <a:r>
                  <a:rPr lang="en-US" altLang="zh-CN" sz="900">
                    <a:ea typeface="SimSun" pitchFamily="2" charset="-122"/>
                    <a:cs typeface="Times New Roman" pitchFamily="18" charset="0"/>
                  </a:rPr>
                  <a:t>Coast</a:t>
                </a:r>
                <a:endParaRPr lang="en-US" altLang="zh-CN">
                  <a:ea typeface="SimSun" pitchFamily="2" charset="-122"/>
                  <a:cs typeface="Times New Roman" pitchFamily="18" charset="0"/>
                </a:endParaRPr>
              </a:p>
            </p:txBody>
          </p:sp>
          <p:sp>
            <p:nvSpPr>
              <p:cNvPr id="40977" name="Text Box 23"/>
              <p:cNvSpPr txBox="1">
                <a:spLocks noChangeArrowheads="1"/>
              </p:cNvSpPr>
              <p:nvPr/>
            </p:nvSpPr>
            <p:spPr bwMode="auto">
              <a:xfrm>
                <a:off x="9285" y="11465"/>
                <a:ext cx="2145" cy="465"/>
              </a:xfrm>
              <a:prstGeom prst="rect">
                <a:avLst/>
              </a:prstGeom>
              <a:noFill/>
              <a:ln w="9525">
                <a:noFill/>
                <a:miter lim="800000"/>
                <a:headEnd/>
                <a:tailEnd/>
              </a:ln>
            </p:spPr>
            <p:txBody>
              <a:bodyPr/>
              <a:lstStyle/>
              <a:p>
                <a:pPr algn="just" eaLnBrk="0" hangingPunct="0">
                  <a:tabLst>
                    <a:tab pos="539750" algn="l"/>
                    <a:tab pos="755650" algn="l"/>
                    <a:tab pos="971550" algn="l"/>
                  </a:tabLst>
                </a:pPr>
                <a:r>
                  <a:rPr lang="en-US" altLang="zh-CN" sz="1000">
                    <a:ea typeface="SimSun" pitchFamily="2" charset="-122"/>
                    <a:cs typeface="Times New Roman" pitchFamily="18" charset="0"/>
                  </a:rPr>
                  <a:t> </a:t>
                </a:r>
                <a:r>
                  <a:rPr lang="en-US" altLang="zh-CN" sz="900">
                    <a:ea typeface="SimSun" pitchFamily="2" charset="-122"/>
                    <a:cs typeface="Times New Roman" pitchFamily="18" charset="0"/>
                  </a:rPr>
                  <a:t>South Central Coast</a:t>
                </a:r>
                <a:endParaRPr lang="en-US" altLang="zh-CN">
                  <a:ea typeface="SimSun" pitchFamily="2" charset="-122"/>
                  <a:cs typeface="Times New Roman" pitchFamily="18" charset="0"/>
                </a:endParaRPr>
              </a:p>
            </p:txBody>
          </p:sp>
        </p:grpSp>
      </p:grpSp>
      <p:sp>
        <p:nvSpPr>
          <p:cNvPr id="30" name="Content Placeholder 3"/>
          <p:cNvSpPr txBox="1">
            <a:spLocks/>
          </p:cNvSpPr>
          <p:nvPr/>
        </p:nvSpPr>
        <p:spPr bwMode="auto">
          <a:xfrm>
            <a:off x="1544638" y="1349375"/>
            <a:ext cx="990600" cy="609600"/>
          </a:xfrm>
          <a:prstGeom prst="rect">
            <a:avLst/>
          </a:prstGeom>
          <a:noFill/>
          <a:ln w="9525">
            <a:noFill/>
            <a:miter lim="800000"/>
            <a:headEnd/>
            <a:tailEnd/>
          </a:ln>
        </p:spPr>
        <p:txBody>
          <a:bodyPr/>
          <a:lstStyle/>
          <a:p>
            <a:pPr marL="396000" indent="-396000" eaLnBrk="0" hangingPunct="0">
              <a:spcBef>
                <a:spcPts val="1200"/>
              </a:spcBef>
              <a:spcAft>
                <a:spcPts val="1200"/>
              </a:spcAft>
              <a:defRPr/>
            </a:pPr>
            <a:r>
              <a:rPr lang="en-GB" sz="2800" b="1" kern="0" dirty="0">
                <a:solidFill>
                  <a:srgbClr val="3366CC"/>
                </a:solidFill>
                <a:latin typeface="Calibri" pitchFamily="34" charset="0"/>
                <a:cs typeface="+mn-cs"/>
              </a:rPr>
              <a:t>1993</a:t>
            </a:r>
          </a:p>
        </p:txBody>
      </p:sp>
      <p:sp>
        <p:nvSpPr>
          <p:cNvPr id="31" name="Content Placeholder 3"/>
          <p:cNvSpPr txBox="1">
            <a:spLocks/>
          </p:cNvSpPr>
          <p:nvPr/>
        </p:nvSpPr>
        <p:spPr bwMode="auto">
          <a:xfrm>
            <a:off x="6669088" y="1306513"/>
            <a:ext cx="1066800" cy="609600"/>
          </a:xfrm>
          <a:prstGeom prst="rect">
            <a:avLst/>
          </a:prstGeom>
          <a:noFill/>
          <a:ln w="9525">
            <a:noFill/>
            <a:miter lim="800000"/>
            <a:headEnd/>
            <a:tailEnd/>
          </a:ln>
        </p:spPr>
        <p:txBody>
          <a:bodyPr/>
          <a:lstStyle/>
          <a:p>
            <a:pPr marL="396000" indent="-396000" eaLnBrk="0" hangingPunct="0">
              <a:spcBef>
                <a:spcPts val="1200"/>
              </a:spcBef>
              <a:spcAft>
                <a:spcPts val="1200"/>
              </a:spcAft>
              <a:defRPr/>
            </a:pPr>
            <a:r>
              <a:rPr lang="en-GB" sz="2800" b="1" kern="0" dirty="0">
                <a:solidFill>
                  <a:srgbClr val="3366CC"/>
                </a:solidFill>
                <a:latin typeface="Calibri" pitchFamily="34" charset="0"/>
                <a:cs typeface="+mn-cs"/>
              </a:rPr>
              <a:t>2006</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hpBeeldmerk"/>
          <p:cNvSpPr>
            <a:spLocks noGrp="1" noChangeArrowheads="1"/>
          </p:cNvSpPr>
          <p:nvPr>
            <p:ph type="sldNum" sz="quarter" idx="11"/>
          </p:nvPr>
        </p:nvSpPr>
        <p:spPr>
          <a:noFill/>
        </p:spPr>
        <p:txBody>
          <a:bodyPr/>
          <a:lstStyle/>
          <a:p>
            <a:fld id="{A744E89A-C068-4639-A33A-24A7ADC21EFD}" type="slidenum">
              <a:rPr lang="nl-NL" smtClean="0">
                <a:cs typeface="Arial" charset="0"/>
              </a:rPr>
              <a:pPr/>
              <a:t>11</a:t>
            </a:fld>
            <a:endParaRPr lang="nl-NL" smtClean="0">
              <a:cs typeface="Arial" charset="0"/>
            </a:endParaRPr>
          </a:p>
        </p:txBody>
      </p:sp>
      <p:sp>
        <p:nvSpPr>
          <p:cNvPr id="43011" name="Rectangle 2"/>
          <p:cNvSpPr>
            <a:spLocks noGrp="1" noChangeArrowheads="1"/>
          </p:cNvSpPr>
          <p:nvPr>
            <p:ph type="title" idx="4294967295"/>
          </p:nvPr>
        </p:nvSpPr>
        <p:spPr>
          <a:xfrm>
            <a:off x="366713" y="1233488"/>
            <a:ext cx="4121150" cy="571500"/>
          </a:xfrm>
        </p:spPr>
        <p:txBody>
          <a:bodyPr/>
          <a:lstStyle/>
          <a:p>
            <a:r>
              <a:rPr lang="en-US" smtClean="0">
                <a:latin typeface="Verdana" pitchFamily="34" charset="0"/>
              </a:rPr>
              <a:t>Lessons Learned</a:t>
            </a:r>
          </a:p>
        </p:txBody>
      </p:sp>
      <p:sp>
        <p:nvSpPr>
          <p:cNvPr id="43012" name="Content Placeholder 2"/>
          <p:cNvSpPr>
            <a:spLocks noGrp="1"/>
          </p:cNvSpPr>
          <p:nvPr>
            <p:ph idx="1"/>
          </p:nvPr>
        </p:nvSpPr>
        <p:spPr>
          <a:xfrm>
            <a:off x="369888" y="1798638"/>
            <a:ext cx="5805487" cy="3730625"/>
          </a:xfrm>
        </p:spPr>
        <p:txBody>
          <a:bodyPr/>
          <a:lstStyle/>
          <a:p>
            <a:pPr>
              <a:buFont typeface="Arial" charset="0"/>
              <a:buChar char="•"/>
            </a:pPr>
            <a:r>
              <a:rPr lang="nl-NL" dirty="0" smtClean="0"/>
              <a:t>Open </a:t>
            </a:r>
            <a:r>
              <a:rPr lang="nl-NL" dirty="0" err="1" smtClean="0"/>
              <a:t>markets</a:t>
            </a:r>
            <a:endParaRPr lang="nl-NL" dirty="0" smtClean="0"/>
          </a:p>
          <a:p>
            <a:pPr>
              <a:buFont typeface="Arial" charset="0"/>
              <a:buChar char="•"/>
            </a:pPr>
            <a:r>
              <a:rPr lang="nl-NL" dirty="0" err="1" smtClean="0"/>
              <a:t>Devaluation</a:t>
            </a:r>
            <a:endParaRPr lang="nl-NL" dirty="0" smtClean="0"/>
          </a:p>
          <a:p>
            <a:pPr>
              <a:buFont typeface="Arial" charset="0"/>
              <a:buChar char="•"/>
            </a:pPr>
            <a:r>
              <a:rPr lang="nl-NL" dirty="0" err="1" smtClean="0"/>
              <a:t>Decollectivisation</a:t>
            </a:r>
            <a:endParaRPr lang="nl-NL" dirty="0" smtClean="0"/>
          </a:p>
          <a:p>
            <a:pPr>
              <a:buFont typeface="Arial" charset="0"/>
              <a:buChar char="•"/>
            </a:pPr>
            <a:r>
              <a:rPr lang="nl-NL" dirty="0" err="1" smtClean="0"/>
              <a:t>Landrights</a:t>
            </a:r>
            <a:endParaRPr lang="nl-NL" dirty="0" smtClean="0"/>
          </a:p>
          <a:p>
            <a:pPr>
              <a:buFont typeface="Arial" charset="0"/>
              <a:buChar char="•"/>
            </a:pPr>
            <a:r>
              <a:rPr lang="nl-NL" dirty="0" err="1" smtClean="0"/>
              <a:t>Investing</a:t>
            </a:r>
            <a:r>
              <a:rPr lang="nl-NL" dirty="0" smtClean="0"/>
              <a:t> in </a:t>
            </a:r>
            <a:r>
              <a:rPr lang="nl-NL" dirty="0" err="1" smtClean="0"/>
              <a:t>agriculture</a:t>
            </a:r>
            <a:endParaRPr lang="nl-NL" dirty="0" smtClean="0"/>
          </a:p>
          <a:p>
            <a:pPr>
              <a:buFont typeface="Arial" charset="0"/>
              <a:buChar char="•"/>
            </a:pPr>
            <a:r>
              <a:rPr lang="nl-NL" dirty="0" smtClean="0"/>
              <a:t>Agricultural Research</a:t>
            </a:r>
          </a:p>
          <a:p>
            <a:pPr>
              <a:buFont typeface="Arial" charset="0"/>
              <a:buChar char="•"/>
            </a:pPr>
            <a:endParaRPr lang="nl-NL" dirty="0" smtClean="0"/>
          </a:p>
          <a:p>
            <a:pPr>
              <a:buFont typeface="Arial" charset="0"/>
              <a:buChar char="•"/>
            </a:pPr>
            <a:r>
              <a:rPr lang="nl-NL" dirty="0" err="1" smtClean="0"/>
              <a:t>Induced</a:t>
            </a:r>
            <a:r>
              <a:rPr lang="nl-NL" dirty="0" smtClean="0"/>
              <a:t> </a:t>
            </a:r>
            <a:r>
              <a:rPr lang="nl-NL" dirty="0" err="1" smtClean="0"/>
              <a:t>innovation</a:t>
            </a:r>
            <a:r>
              <a:rPr lang="nl-NL" dirty="0" smtClean="0"/>
              <a:t>, </a:t>
            </a:r>
            <a:r>
              <a:rPr lang="nl-NL" dirty="0" err="1" smtClean="0"/>
              <a:t>technologies</a:t>
            </a:r>
            <a:r>
              <a:rPr lang="nl-NL" dirty="0" smtClean="0"/>
              <a:t> </a:t>
            </a:r>
            <a:r>
              <a:rPr lang="nl-NL" dirty="0" err="1" smtClean="0"/>
              <a:t>on</a:t>
            </a:r>
            <a:r>
              <a:rPr lang="nl-NL" dirty="0" smtClean="0"/>
              <a:t> the </a:t>
            </a:r>
            <a:r>
              <a:rPr lang="nl-NL" dirty="0" err="1" smtClean="0"/>
              <a:t>shelf</a:t>
            </a:r>
            <a:endParaRPr lang="nl-NL" dirty="0" smtClean="0"/>
          </a:p>
          <a:p>
            <a:pPr>
              <a:buFont typeface="Arial" charset="0"/>
              <a:buChar char="•"/>
            </a:pPr>
            <a:r>
              <a:rPr lang="nl-NL" dirty="0" smtClean="0"/>
              <a:t>“</a:t>
            </a:r>
            <a:r>
              <a:rPr lang="nl-NL" dirty="0" err="1" smtClean="0"/>
              <a:t>Fairness</a:t>
            </a:r>
            <a:r>
              <a:rPr lang="nl-NL" dirty="0" smtClean="0"/>
              <a:t> of the </a:t>
            </a:r>
            <a:r>
              <a:rPr lang="nl-NL" dirty="0" err="1" smtClean="0"/>
              <a:t>reforms</a:t>
            </a:r>
            <a:r>
              <a:rPr lang="nl-NL" dirty="0" smtClean="0"/>
              <a:t>” </a:t>
            </a:r>
          </a:p>
          <a:p>
            <a:endParaRPr lang="nl-NL" dirty="0" smtClean="0"/>
          </a:p>
          <a:p>
            <a:endParaRPr lang="nl-NL" dirty="0" smtClean="0"/>
          </a:p>
        </p:txBody>
      </p:sp>
      <p:pic>
        <p:nvPicPr>
          <p:cNvPr id="43013" name="Picture 7" descr="vietnam development.jpg"/>
          <p:cNvPicPr>
            <a:picLocks noChangeAspect="1"/>
          </p:cNvPicPr>
          <p:nvPr/>
        </p:nvPicPr>
        <p:blipFill>
          <a:blip r:embed="rId3" cstate="print"/>
          <a:srcRect/>
          <a:stretch>
            <a:fillRect/>
          </a:stretch>
        </p:blipFill>
        <p:spPr bwMode="auto">
          <a:xfrm>
            <a:off x="4121150" y="1427163"/>
            <a:ext cx="4686300" cy="2498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hpBeeldmerk"/>
          <p:cNvSpPr>
            <a:spLocks noGrp="1" noChangeArrowheads="1"/>
          </p:cNvSpPr>
          <p:nvPr>
            <p:ph type="sldNum" sz="quarter" idx="11"/>
          </p:nvPr>
        </p:nvSpPr>
        <p:spPr>
          <a:noFill/>
        </p:spPr>
        <p:txBody>
          <a:bodyPr/>
          <a:lstStyle/>
          <a:p>
            <a:fld id="{C9821E1B-CECF-4A33-B40A-920CF1F31D96}" type="slidenum">
              <a:rPr lang="nl-NL" smtClean="0">
                <a:cs typeface="Arial" charset="0"/>
              </a:rPr>
              <a:pPr/>
              <a:t>12</a:t>
            </a:fld>
            <a:endParaRPr lang="nl-NL" smtClean="0">
              <a:cs typeface="Arial" charset="0"/>
            </a:endParaRPr>
          </a:p>
        </p:txBody>
      </p:sp>
      <p:sp>
        <p:nvSpPr>
          <p:cNvPr id="45059" name="Rectangle 2"/>
          <p:cNvSpPr>
            <a:spLocks noGrp="1" noChangeArrowheads="1"/>
          </p:cNvSpPr>
          <p:nvPr>
            <p:ph type="title" idx="4294967295"/>
          </p:nvPr>
        </p:nvSpPr>
        <p:spPr>
          <a:xfrm>
            <a:off x="366712" y="1233488"/>
            <a:ext cx="7426789" cy="571500"/>
          </a:xfrm>
        </p:spPr>
        <p:txBody>
          <a:bodyPr/>
          <a:lstStyle/>
          <a:p>
            <a:r>
              <a:rPr lang="en-US" dirty="0" smtClean="0">
                <a:latin typeface="Verdana" pitchFamily="34" charset="0"/>
              </a:rPr>
              <a:t>Agricultural Trade between Vietnam and the Netherlands</a:t>
            </a:r>
          </a:p>
        </p:txBody>
      </p:sp>
      <p:graphicFrame>
        <p:nvGraphicFramePr>
          <p:cNvPr id="45061" name="Content Placeholder 7"/>
          <p:cNvGraphicFramePr>
            <a:graphicFrameLocks noGrp="1"/>
          </p:cNvGraphicFramePr>
          <p:nvPr>
            <p:ph sz="half" idx="4294967295"/>
          </p:nvPr>
        </p:nvGraphicFramePr>
        <p:xfrm>
          <a:off x="430213" y="2241550"/>
          <a:ext cx="6634162" cy="4006850"/>
        </p:xfrm>
        <a:graphic>
          <a:graphicData uri="http://schemas.openxmlformats.org/presentationml/2006/ole">
            <mc:AlternateContent xmlns:mc="http://schemas.openxmlformats.org/markup-compatibility/2006">
              <mc:Choice xmlns:v="urn:schemas-microsoft-com:vml" Requires="v">
                <p:oleObj spid="_x0000_s45062" r:id="rId5" imgW="6633023" imgH="4005419" progId="Excel.Chart.8">
                  <p:embed/>
                </p:oleObj>
              </mc:Choice>
              <mc:Fallback>
                <p:oleObj r:id="rId5" imgW="6633023" imgH="4005419" progId="Excel.Chart.8">
                  <p:embed/>
                  <p:pic>
                    <p:nvPicPr>
                      <p:cNvPr id="0" name="Content Placeholder 7"/>
                      <p:cNvPicPr>
                        <a:picLocks noGrp="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213" y="2241550"/>
                        <a:ext cx="6634162" cy="4006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hpBeeldmerk"/>
          <p:cNvSpPr>
            <a:spLocks noGrp="1" noChangeArrowheads="1"/>
          </p:cNvSpPr>
          <p:nvPr>
            <p:ph type="sldNum" sz="quarter" idx="11"/>
          </p:nvPr>
        </p:nvSpPr>
        <p:spPr>
          <a:noFill/>
        </p:spPr>
        <p:txBody>
          <a:bodyPr/>
          <a:lstStyle/>
          <a:p>
            <a:fld id="{B4E7C88A-472A-4ADC-8B69-1E50E91A79FF}" type="slidenum">
              <a:rPr lang="nl-NL" smtClean="0">
                <a:cs typeface="Arial" charset="0"/>
              </a:rPr>
              <a:pPr/>
              <a:t>13</a:t>
            </a:fld>
            <a:endParaRPr lang="nl-NL" smtClean="0">
              <a:cs typeface="Arial" charset="0"/>
            </a:endParaRPr>
          </a:p>
        </p:txBody>
      </p:sp>
      <p:sp>
        <p:nvSpPr>
          <p:cNvPr id="47107" name="Rectangle 2"/>
          <p:cNvSpPr>
            <a:spLocks noGrp="1" noChangeArrowheads="1"/>
          </p:cNvSpPr>
          <p:nvPr>
            <p:ph type="title" idx="4294967295"/>
          </p:nvPr>
        </p:nvSpPr>
        <p:spPr>
          <a:xfrm>
            <a:off x="366713" y="1233488"/>
            <a:ext cx="4121150" cy="571500"/>
          </a:xfrm>
        </p:spPr>
        <p:txBody>
          <a:bodyPr/>
          <a:lstStyle/>
          <a:p>
            <a:r>
              <a:rPr lang="en-US" smtClean="0">
                <a:latin typeface="Verdana" pitchFamily="34" charset="0"/>
              </a:rPr>
              <a:t>LNV Beleid</a:t>
            </a:r>
          </a:p>
        </p:txBody>
      </p:sp>
      <p:sp>
        <p:nvSpPr>
          <p:cNvPr id="47108" name="Rectangle 3"/>
          <p:cNvSpPr>
            <a:spLocks noGrp="1" noChangeArrowheads="1"/>
          </p:cNvSpPr>
          <p:nvPr>
            <p:ph type="body" sz="half" idx="4294967295"/>
          </p:nvPr>
        </p:nvSpPr>
        <p:spPr>
          <a:xfrm>
            <a:off x="3081338" y="1376363"/>
            <a:ext cx="5724525" cy="508000"/>
          </a:xfrm>
        </p:spPr>
        <p:txBody>
          <a:bodyPr/>
          <a:lstStyle/>
          <a:p>
            <a:pPr marL="0" indent="0"/>
            <a:r>
              <a:rPr lang="nl-NL" dirty="0" err="1" smtClean="0">
                <a:latin typeface="Verdana" pitchFamily="34" charset="0"/>
              </a:rPr>
              <a:t>Composition</a:t>
            </a:r>
            <a:r>
              <a:rPr lang="nl-NL" dirty="0" smtClean="0">
                <a:latin typeface="Verdana" pitchFamily="34" charset="0"/>
              </a:rPr>
              <a:t> </a:t>
            </a:r>
            <a:r>
              <a:rPr lang="nl-NL" dirty="0" err="1" smtClean="0">
                <a:latin typeface="Verdana" pitchFamily="34" charset="0"/>
              </a:rPr>
              <a:t>agricultural</a:t>
            </a:r>
            <a:r>
              <a:rPr lang="nl-NL" dirty="0" smtClean="0">
                <a:latin typeface="Verdana" pitchFamily="34" charset="0"/>
              </a:rPr>
              <a:t> import </a:t>
            </a:r>
            <a:r>
              <a:rPr lang="nl-NL" dirty="0" err="1" smtClean="0">
                <a:latin typeface="Verdana" pitchFamily="34" charset="0"/>
              </a:rPr>
              <a:t>from</a:t>
            </a:r>
            <a:r>
              <a:rPr lang="nl-NL" dirty="0" smtClean="0">
                <a:latin typeface="Verdana" pitchFamily="34" charset="0"/>
              </a:rPr>
              <a:t> Vietnam</a:t>
            </a:r>
          </a:p>
        </p:txBody>
      </p:sp>
      <p:graphicFrame>
        <p:nvGraphicFramePr>
          <p:cNvPr id="47109" name="Chart 7"/>
          <p:cNvGraphicFramePr>
            <a:graphicFrameLocks/>
          </p:cNvGraphicFramePr>
          <p:nvPr/>
        </p:nvGraphicFramePr>
        <p:xfrm>
          <a:off x="1519238" y="1878013"/>
          <a:ext cx="6954837" cy="4130675"/>
        </p:xfrm>
        <a:graphic>
          <a:graphicData uri="http://schemas.openxmlformats.org/presentationml/2006/ole">
            <mc:AlternateContent xmlns:mc="http://schemas.openxmlformats.org/markup-compatibility/2006">
              <mc:Choice xmlns:v="urn:schemas-microsoft-com:vml" Requires="v">
                <p:oleObj spid="_x0000_s47110" name="Chart" r:id="rId5" imgW="6877014" imgH="4086255" progId="Excel.Chart.8">
                  <p:embed/>
                </p:oleObj>
              </mc:Choice>
              <mc:Fallback>
                <p:oleObj name="Chart" r:id="rId5" imgW="6877014" imgH="4086255" progId="Excel.Chart.8">
                  <p:embed/>
                  <p:pic>
                    <p:nvPicPr>
                      <p:cNvPr id="0" name="Chart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9238" y="1878013"/>
                        <a:ext cx="6954837" cy="4130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hpKleurvlakBoven"/>
          <p:cNvSpPr>
            <a:spLocks noGrp="1" noChangeArrowheads="1"/>
          </p:cNvSpPr>
          <p:nvPr>
            <p:ph type="ftr" sz="quarter" idx="10"/>
          </p:nvPr>
        </p:nvSpPr>
        <p:spPr>
          <a:noFill/>
        </p:spPr>
        <p:txBody>
          <a:bodyPr/>
          <a:lstStyle/>
          <a:p>
            <a:r>
              <a:rPr lang="nl-NL">
                <a:cs typeface="Arial" charset="0"/>
              </a:rPr>
              <a:t>Ministerie van Landbouw, Natuur en Voedselkwaliteit</a:t>
            </a:r>
          </a:p>
        </p:txBody>
      </p:sp>
      <p:sp>
        <p:nvSpPr>
          <p:cNvPr id="49154" name="shpBeeldmerk"/>
          <p:cNvSpPr>
            <a:spLocks noGrp="1" noChangeArrowheads="1"/>
          </p:cNvSpPr>
          <p:nvPr>
            <p:ph type="sldNum" sz="quarter" idx="11"/>
          </p:nvPr>
        </p:nvSpPr>
        <p:spPr>
          <a:noFill/>
        </p:spPr>
        <p:txBody>
          <a:bodyPr/>
          <a:lstStyle/>
          <a:p>
            <a:fld id="{F8AA9267-CB18-4AA5-8017-331D1B6CCA59}" type="slidenum">
              <a:rPr lang="nl-NL" smtClean="0">
                <a:cs typeface="Arial" charset="0"/>
              </a:rPr>
              <a:pPr/>
              <a:t>14</a:t>
            </a:fld>
            <a:endParaRPr lang="nl-NL" smtClean="0">
              <a:cs typeface="Arial" charset="0"/>
            </a:endParaRPr>
          </a:p>
        </p:txBody>
      </p:sp>
      <p:sp>
        <p:nvSpPr>
          <p:cNvPr id="49155" name="Rectangle 2"/>
          <p:cNvSpPr>
            <a:spLocks noGrp="1" noChangeArrowheads="1"/>
          </p:cNvSpPr>
          <p:nvPr>
            <p:ph type="title" idx="4294967295"/>
          </p:nvPr>
        </p:nvSpPr>
        <p:spPr>
          <a:xfrm>
            <a:off x="366713" y="1233488"/>
            <a:ext cx="7102475" cy="571500"/>
          </a:xfrm>
        </p:spPr>
        <p:txBody>
          <a:bodyPr/>
          <a:lstStyle/>
          <a:p>
            <a:r>
              <a:rPr lang="en-US" dirty="0" smtClean="0">
                <a:latin typeface="Verdana" pitchFamily="34" charset="0"/>
              </a:rPr>
              <a:t>Sustainable Trade Chains</a:t>
            </a:r>
          </a:p>
        </p:txBody>
      </p:sp>
      <p:sp>
        <p:nvSpPr>
          <p:cNvPr id="49156" name="AutoShape 4" descr="haven01"/>
          <p:cNvSpPr>
            <a:spLocks noChangeArrowheads="1"/>
          </p:cNvSpPr>
          <p:nvPr/>
        </p:nvSpPr>
        <p:spPr bwMode="auto">
          <a:xfrm>
            <a:off x="3635375" y="2420938"/>
            <a:ext cx="1943100" cy="2233612"/>
          </a:xfrm>
          <a:prstGeom prst="chevron">
            <a:avLst>
              <a:gd name="adj" fmla="val 25000"/>
            </a:avLst>
          </a:prstGeom>
          <a:blipFill dpi="0" rotWithShape="1">
            <a:blip r:embed="rId3" cstate="print"/>
            <a:srcRect/>
            <a:stretch>
              <a:fillRect/>
            </a:stretch>
          </a:blipFill>
          <a:ln w="9525">
            <a:solidFill>
              <a:schemeClr val="tx1"/>
            </a:solidFill>
            <a:miter lim="800000"/>
            <a:headEnd/>
            <a:tailEnd/>
          </a:ln>
        </p:spPr>
        <p:txBody>
          <a:bodyPr wrap="none" anchor="ctr"/>
          <a:lstStyle/>
          <a:p>
            <a:pPr eaLnBrk="0" hangingPunct="0"/>
            <a:endParaRPr lang="en-US"/>
          </a:p>
        </p:txBody>
      </p:sp>
      <p:sp>
        <p:nvSpPr>
          <p:cNvPr id="49157" name="AutoShape 5" descr="haven04"/>
          <p:cNvSpPr>
            <a:spLocks noChangeArrowheads="1"/>
          </p:cNvSpPr>
          <p:nvPr/>
        </p:nvSpPr>
        <p:spPr bwMode="auto">
          <a:xfrm>
            <a:off x="5292725" y="2420938"/>
            <a:ext cx="1943100" cy="2233612"/>
          </a:xfrm>
          <a:prstGeom prst="chevron">
            <a:avLst>
              <a:gd name="adj" fmla="val 25000"/>
            </a:avLst>
          </a:prstGeom>
          <a:blipFill dpi="0" rotWithShape="1">
            <a:blip r:embed="rId4" cstate="print"/>
            <a:srcRect/>
            <a:stretch>
              <a:fillRect/>
            </a:stretch>
          </a:blipFill>
          <a:ln w="9525">
            <a:solidFill>
              <a:schemeClr val="tx1"/>
            </a:solidFill>
            <a:miter lim="800000"/>
            <a:headEnd/>
            <a:tailEnd/>
          </a:ln>
        </p:spPr>
        <p:txBody>
          <a:bodyPr wrap="none" anchor="ctr"/>
          <a:lstStyle/>
          <a:p>
            <a:pPr eaLnBrk="0" hangingPunct="0"/>
            <a:endParaRPr lang="en-US"/>
          </a:p>
        </p:txBody>
      </p:sp>
      <p:sp>
        <p:nvSpPr>
          <p:cNvPr id="49158" name="AutoShape 6" descr="03102007037"/>
          <p:cNvSpPr>
            <a:spLocks noChangeArrowheads="1"/>
          </p:cNvSpPr>
          <p:nvPr/>
        </p:nvSpPr>
        <p:spPr bwMode="auto">
          <a:xfrm>
            <a:off x="1908175" y="2420938"/>
            <a:ext cx="1943100" cy="2233612"/>
          </a:xfrm>
          <a:prstGeom prst="chevron">
            <a:avLst>
              <a:gd name="adj" fmla="val 25000"/>
            </a:avLst>
          </a:prstGeom>
          <a:blipFill dpi="0" rotWithShape="1">
            <a:blip r:embed="rId5" cstate="print"/>
            <a:srcRect/>
            <a:stretch>
              <a:fillRect/>
            </a:stretch>
          </a:blipFill>
          <a:ln w="9525">
            <a:solidFill>
              <a:schemeClr val="tx1"/>
            </a:solidFill>
            <a:miter lim="800000"/>
            <a:headEnd/>
            <a:tailEnd/>
          </a:ln>
        </p:spPr>
        <p:txBody>
          <a:bodyPr wrap="none" anchor="ctr"/>
          <a:lstStyle/>
          <a:p>
            <a:pPr eaLnBrk="0" hangingPunct="0"/>
            <a:endParaRPr lang="en-US"/>
          </a:p>
        </p:txBody>
      </p:sp>
      <p:sp>
        <p:nvSpPr>
          <p:cNvPr id="49159" name="AutoShape 7" descr="IMG_0506"/>
          <p:cNvSpPr>
            <a:spLocks noChangeArrowheads="1"/>
          </p:cNvSpPr>
          <p:nvPr/>
        </p:nvSpPr>
        <p:spPr bwMode="auto">
          <a:xfrm>
            <a:off x="107950" y="2420938"/>
            <a:ext cx="1943100" cy="2233612"/>
          </a:xfrm>
          <a:prstGeom prst="chevron">
            <a:avLst>
              <a:gd name="adj" fmla="val 25000"/>
            </a:avLst>
          </a:prstGeom>
          <a:blipFill dpi="0" rotWithShape="1">
            <a:blip r:embed="rId6" cstate="print"/>
            <a:srcRect/>
            <a:stretch>
              <a:fillRect/>
            </a:stretch>
          </a:blipFill>
          <a:ln w="9525">
            <a:solidFill>
              <a:schemeClr val="tx1"/>
            </a:solidFill>
            <a:miter lim="800000"/>
            <a:headEnd/>
            <a:tailEnd/>
          </a:ln>
        </p:spPr>
        <p:txBody>
          <a:bodyPr wrap="none" anchor="ctr"/>
          <a:lstStyle/>
          <a:p>
            <a:pPr eaLnBrk="0" hangingPunct="0"/>
            <a:endParaRPr lang="en-US"/>
          </a:p>
        </p:txBody>
      </p:sp>
      <p:sp>
        <p:nvSpPr>
          <p:cNvPr id="49160" name="AutoShape 8" descr="bollen aziaat"/>
          <p:cNvSpPr>
            <a:spLocks noChangeArrowheads="1"/>
          </p:cNvSpPr>
          <p:nvPr/>
        </p:nvSpPr>
        <p:spPr bwMode="auto">
          <a:xfrm>
            <a:off x="7019925" y="2420938"/>
            <a:ext cx="1943100" cy="2233612"/>
          </a:xfrm>
          <a:prstGeom prst="chevron">
            <a:avLst>
              <a:gd name="adj" fmla="val 25000"/>
            </a:avLst>
          </a:prstGeom>
          <a:blipFill dpi="0" rotWithShape="1">
            <a:blip r:embed="rId7" cstate="print"/>
            <a:srcRect/>
            <a:stretch>
              <a:fillRect/>
            </a:stretch>
          </a:blipFill>
          <a:ln w="9525">
            <a:solidFill>
              <a:schemeClr val="tx1"/>
            </a:solidFill>
            <a:miter lim="800000"/>
            <a:headEnd/>
            <a:tailEnd/>
          </a:ln>
        </p:spPr>
        <p:txBody>
          <a:bodyPr wrap="none" anchor="ctr"/>
          <a:lstStyle/>
          <a:p>
            <a:pPr eaLnBrk="0" hangingPunct="0"/>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hpBeeldmerk"/>
          <p:cNvSpPr>
            <a:spLocks noGrp="1" noChangeArrowheads="1"/>
          </p:cNvSpPr>
          <p:nvPr>
            <p:ph type="sldNum" sz="quarter" idx="11"/>
          </p:nvPr>
        </p:nvSpPr>
        <p:spPr>
          <a:noFill/>
        </p:spPr>
        <p:txBody>
          <a:bodyPr/>
          <a:lstStyle/>
          <a:p>
            <a:fld id="{7A9EB814-3B66-48C0-9339-DA16ED0AA89A}" type="slidenum">
              <a:rPr lang="nl-NL" smtClean="0">
                <a:cs typeface="Arial" charset="0"/>
              </a:rPr>
              <a:pPr/>
              <a:t>15</a:t>
            </a:fld>
            <a:endParaRPr lang="nl-NL" smtClean="0">
              <a:cs typeface="Arial" charset="0"/>
            </a:endParaRPr>
          </a:p>
        </p:txBody>
      </p:sp>
      <p:sp>
        <p:nvSpPr>
          <p:cNvPr id="51203" name="Rectangle 2"/>
          <p:cNvSpPr>
            <a:spLocks noGrp="1" noChangeArrowheads="1"/>
          </p:cNvSpPr>
          <p:nvPr>
            <p:ph type="title" idx="4294967295"/>
          </p:nvPr>
        </p:nvSpPr>
        <p:spPr>
          <a:xfrm>
            <a:off x="366713" y="1233488"/>
            <a:ext cx="6794500" cy="571500"/>
          </a:xfrm>
        </p:spPr>
        <p:txBody>
          <a:bodyPr/>
          <a:lstStyle/>
          <a:p>
            <a:r>
              <a:rPr lang="en-US" dirty="0" smtClean="0">
                <a:latin typeface="Verdana" pitchFamily="34" charset="0"/>
              </a:rPr>
              <a:t>Public Private Cooperation</a:t>
            </a:r>
          </a:p>
        </p:txBody>
      </p:sp>
      <p:graphicFrame>
        <p:nvGraphicFramePr>
          <p:cNvPr id="8" name="Diagram 7"/>
          <p:cNvGraphicFramePr/>
          <p:nvPr/>
        </p:nvGraphicFramePr>
        <p:xfrm>
          <a:off x="2452468" y="1819031"/>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ular Callout 8"/>
          <p:cNvSpPr/>
          <p:nvPr/>
        </p:nvSpPr>
        <p:spPr>
          <a:xfrm>
            <a:off x="506413" y="1941513"/>
            <a:ext cx="2827337" cy="2152650"/>
          </a:xfrm>
          <a:prstGeom prst="wedgeRectCallout">
            <a:avLst>
              <a:gd name="adj1" fmla="val 126889"/>
              <a:gd name="adj2" fmla="val 47194"/>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nl-NL" sz="1800" dirty="0" smtClean="0">
                <a:latin typeface="Verdana" pitchFamily="34" charset="0"/>
                <a:ea typeface="Verdana" pitchFamily="34" charset="0"/>
                <a:cs typeface="Verdana" pitchFamily="34" charset="0"/>
              </a:rPr>
              <a:t>More </a:t>
            </a:r>
            <a:r>
              <a:rPr lang="nl-NL" sz="1800" dirty="0" err="1" smtClean="0">
                <a:latin typeface="Verdana" pitchFamily="34" charset="0"/>
                <a:ea typeface="Verdana" pitchFamily="34" charset="0"/>
                <a:cs typeface="Verdana" pitchFamily="34" charset="0"/>
              </a:rPr>
              <a:t>market</a:t>
            </a:r>
            <a:r>
              <a:rPr lang="nl-NL" sz="1800" dirty="0" smtClean="0">
                <a:latin typeface="Verdana" pitchFamily="34" charset="0"/>
                <a:ea typeface="Verdana" pitchFamily="34" charset="0"/>
                <a:cs typeface="Verdana" pitchFamily="34" charset="0"/>
              </a:rPr>
              <a:t> </a:t>
            </a:r>
            <a:r>
              <a:rPr lang="nl-NL" sz="1800" dirty="0" err="1" smtClean="0">
                <a:latin typeface="Verdana" pitchFamily="34" charset="0"/>
                <a:ea typeface="Verdana" pitchFamily="34" charset="0"/>
                <a:cs typeface="Verdana" pitchFamily="34" charset="0"/>
              </a:rPr>
              <a:t>access</a:t>
            </a:r>
            <a:r>
              <a:rPr lang="nl-NL" sz="1800" dirty="0" smtClean="0">
                <a:latin typeface="Verdana" pitchFamily="34" charset="0"/>
                <a:ea typeface="Verdana" pitchFamily="34" charset="0"/>
                <a:cs typeface="Verdana" pitchFamily="34" charset="0"/>
              </a:rPr>
              <a:t> of </a:t>
            </a:r>
            <a:r>
              <a:rPr lang="nl-NL" sz="1800" dirty="0" err="1" smtClean="0">
                <a:latin typeface="Verdana" pitchFamily="34" charset="0"/>
                <a:ea typeface="Verdana" pitchFamily="34" charset="0"/>
                <a:cs typeface="Verdana" pitchFamily="34" charset="0"/>
              </a:rPr>
              <a:t>sustainable</a:t>
            </a:r>
            <a:r>
              <a:rPr lang="nl-NL" sz="1800" dirty="0" smtClean="0">
                <a:latin typeface="Verdana" pitchFamily="34" charset="0"/>
                <a:ea typeface="Verdana" pitchFamily="34" charset="0"/>
                <a:cs typeface="Verdana" pitchFamily="34" charset="0"/>
              </a:rPr>
              <a:t> </a:t>
            </a:r>
            <a:r>
              <a:rPr lang="nl-NL" sz="1800" dirty="0" err="1" smtClean="0">
                <a:latin typeface="Verdana" pitchFamily="34" charset="0"/>
                <a:ea typeface="Verdana" pitchFamily="34" charset="0"/>
                <a:cs typeface="Verdana" pitchFamily="34" charset="0"/>
              </a:rPr>
              <a:t>produced</a:t>
            </a:r>
            <a:r>
              <a:rPr lang="nl-NL" sz="1800" dirty="0" smtClean="0">
                <a:latin typeface="Verdana" pitchFamily="34" charset="0"/>
                <a:ea typeface="Verdana" pitchFamily="34" charset="0"/>
                <a:cs typeface="Verdana" pitchFamily="34" charset="0"/>
              </a:rPr>
              <a:t> </a:t>
            </a:r>
            <a:r>
              <a:rPr lang="nl-NL" sz="1800" dirty="0" err="1" smtClean="0">
                <a:latin typeface="Verdana" pitchFamily="34" charset="0"/>
                <a:ea typeface="Verdana" pitchFamily="34" charset="0"/>
                <a:cs typeface="Verdana" pitchFamily="34" charset="0"/>
              </a:rPr>
              <a:t>agricultural</a:t>
            </a:r>
            <a:r>
              <a:rPr lang="nl-NL" sz="1800" dirty="0" smtClean="0">
                <a:latin typeface="Verdana" pitchFamily="34" charset="0"/>
                <a:ea typeface="Verdana" pitchFamily="34" charset="0"/>
                <a:cs typeface="Verdana" pitchFamily="34" charset="0"/>
              </a:rPr>
              <a:t> </a:t>
            </a:r>
            <a:r>
              <a:rPr lang="nl-NL" sz="1800" dirty="0" err="1" smtClean="0">
                <a:latin typeface="Verdana" pitchFamily="34" charset="0"/>
                <a:ea typeface="Verdana" pitchFamily="34" charset="0"/>
                <a:cs typeface="Verdana" pitchFamily="34" charset="0"/>
              </a:rPr>
              <a:t>products</a:t>
            </a:r>
            <a:r>
              <a:rPr lang="nl-NL" sz="1800" dirty="0" smtClean="0">
                <a:latin typeface="Verdana" pitchFamily="34" charset="0"/>
                <a:ea typeface="Verdana" pitchFamily="34" charset="0"/>
                <a:cs typeface="Verdana" pitchFamily="34" charset="0"/>
              </a:rPr>
              <a:t> to The EU </a:t>
            </a:r>
            <a:r>
              <a:rPr lang="nl-NL" sz="1800" dirty="0" err="1" smtClean="0">
                <a:latin typeface="Verdana" pitchFamily="34" charset="0"/>
                <a:ea typeface="Verdana" pitchFamily="34" charset="0"/>
                <a:cs typeface="Verdana" pitchFamily="34" charset="0"/>
              </a:rPr>
              <a:t>from</a:t>
            </a:r>
            <a:r>
              <a:rPr lang="nl-NL" sz="1800" dirty="0" smtClean="0">
                <a:latin typeface="Verdana" pitchFamily="34" charset="0"/>
                <a:ea typeface="Verdana" pitchFamily="34" charset="0"/>
                <a:cs typeface="Verdana" pitchFamily="34" charset="0"/>
              </a:rPr>
              <a:t> </a:t>
            </a:r>
            <a:r>
              <a:rPr lang="nl-NL" sz="1800" dirty="0" err="1" smtClean="0">
                <a:latin typeface="Verdana" pitchFamily="34" charset="0"/>
                <a:ea typeface="Verdana" pitchFamily="34" charset="0"/>
                <a:cs typeface="Verdana" pitchFamily="34" charset="0"/>
              </a:rPr>
              <a:t>Developing</a:t>
            </a:r>
            <a:r>
              <a:rPr lang="nl-NL" sz="1800" dirty="0" smtClean="0">
                <a:latin typeface="Verdana" pitchFamily="34" charset="0"/>
                <a:ea typeface="Verdana" pitchFamily="34" charset="0"/>
                <a:cs typeface="Verdana" pitchFamily="34" charset="0"/>
              </a:rPr>
              <a:t> </a:t>
            </a:r>
            <a:r>
              <a:rPr lang="nl-NL" sz="1800" dirty="0" err="1" smtClean="0">
                <a:latin typeface="Verdana" pitchFamily="34" charset="0"/>
                <a:ea typeface="Verdana" pitchFamily="34" charset="0"/>
                <a:cs typeface="Verdana" pitchFamily="34" charset="0"/>
              </a:rPr>
              <a:t>countries</a:t>
            </a:r>
            <a:endParaRPr lang="nl-NL" sz="18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hpBeeldmerk"/>
          <p:cNvSpPr>
            <a:spLocks noGrp="1" noChangeArrowheads="1"/>
          </p:cNvSpPr>
          <p:nvPr>
            <p:ph type="sldNum" sz="quarter" idx="11"/>
          </p:nvPr>
        </p:nvSpPr>
        <p:spPr>
          <a:noFill/>
        </p:spPr>
        <p:txBody>
          <a:bodyPr/>
          <a:lstStyle/>
          <a:p>
            <a:fld id="{0488CA41-A2EF-468E-9442-81F82CBC0084}" type="slidenum">
              <a:rPr lang="nl-NL" smtClean="0">
                <a:cs typeface="Arial" charset="0"/>
              </a:rPr>
              <a:pPr/>
              <a:t>16</a:t>
            </a:fld>
            <a:endParaRPr lang="nl-NL" smtClean="0">
              <a:cs typeface="Arial" charset="0"/>
            </a:endParaRPr>
          </a:p>
        </p:txBody>
      </p:sp>
      <p:sp>
        <p:nvSpPr>
          <p:cNvPr id="53251" name="Rectangle 2"/>
          <p:cNvSpPr>
            <a:spLocks noGrp="1" noChangeArrowheads="1"/>
          </p:cNvSpPr>
          <p:nvPr>
            <p:ph type="title" idx="4294967295"/>
          </p:nvPr>
        </p:nvSpPr>
        <p:spPr>
          <a:xfrm>
            <a:off x="366713" y="1233488"/>
            <a:ext cx="6723062" cy="571500"/>
          </a:xfrm>
        </p:spPr>
        <p:txBody>
          <a:bodyPr/>
          <a:lstStyle/>
          <a:p>
            <a:r>
              <a:rPr lang="en-US" dirty="0" smtClean="0">
                <a:latin typeface="Verdana" pitchFamily="34" charset="0"/>
              </a:rPr>
              <a:t>Public Private Partnerships</a:t>
            </a:r>
          </a:p>
        </p:txBody>
      </p:sp>
      <p:sp>
        <p:nvSpPr>
          <p:cNvPr id="53252" name="Rectangle 3"/>
          <p:cNvSpPr>
            <a:spLocks noGrp="1" noChangeArrowheads="1"/>
          </p:cNvSpPr>
          <p:nvPr>
            <p:ph type="body" sz="half" idx="4294967295"/>
          </p:nvPr>
        </p:nvSpPr>
        <p:spPr>
          <a:xfrm>
            <a:off x="422275" y="1911350"/>
            <a:ext cx="4008438" cy="438150"/>
          </a:xfrm>
        </p:spPr>
        <p:txBody>
          <a:bodyPr/>
          <a:lstStyle/>
          <a:p>
            <a:pPr marL="0" indent="0"/>
            <a:r>
              <a:rPr lang="nl-NL" dirty="0" smtClean="0">
                <a:latin typeface="Verdana" pitchFamily="34" charset="0"/>
              </a:rPr>
              <a:t>PPP </a:t>
            </a:r>
            <a:r>
              <a:rPr lang="nl-NL" dirty="0" err="1" smtClean="0">
                <a:latin typeface="Verdana" pitchFamily="34" charset="0"/>
              </a:rPr>
              <a:t>coffee</a:t>
            </a:r>
            <a:r>
              <a:rPr lang="nl-NL" dirty="0" smtClean="0">
                <a:latin typeface="Verdana" pitchFamily="34" charset="0"/>
              </a:rPr>
              <a:t> and </a:t>
            </a:r>
            <a:r>
              <a:rPr lang="nl-NL" dirty="0" err="1" smtClean="0">
                <a:latin typeface="Verdana" pitchFamily="34" charset="0"/>
              </a:rPr>
              <a:t>cocoa</a:t>
            </a:r>
            <a:r>
              <a:rPr lang="nl-NL" dirty="0" smtClean="0">
                <a:latin typeface="Verdana" pitchFamily="34" charset="0"/>
              </a:rPr>
              <a:t> </a:t>
            </a:r>
            <a:r>
              <a:rPr lang="nl-NL" dirty="0" err="1" smtClean="0">
                <a:latin typeface="Verdana" pitchFamily="34" charset="0"/>
              </a:rPr>
              <a:t>since</a:t>
            </a:r>
            <a:r>
              <a:rPr lang="nl-NL" dirty="0" smtClean="0">
                <a:latin typeface="Verdana" pitchFamily="34" charset="0"/>
              </a:rPr>
              <a:t> 2007</a:t>
            </a:r>
          </a:p>
        </p:txBody>
      </p:sp>
      <p:pic>
        <p:nvPicPr>
          <p:cNvPr id="53253" name="Picture 7" descr="IMG_2007.JPG"/>
          <p:cNvPicPr>
            <a:picLocks noChangeAspect="1"/>
          </p:cNvPicPr>
          <p:nvPr/>
        </p:nvPicPr>
        <p:blipFill>
          <a:blip r:embed="rId3" cstate="print"/>
          <a:srcRect/>
          <a:stretch>
            <a:fillRect/>
          </a:stretch>
        </p:blipFill>
        <p:spPr bwMode="auto">
          <a:xfrm>
            <a:off x="352425" y="2682875"/>
            <a:ext cx="4073525" cy="3057525"/>
          </a:xfrm>
          <a:prstGeom prst="rect">
            <a:avLst/>
          </a:prstGeom>
          <a:noFill/>
          <a:ln w="9525">
            <a:noFill/>
            <a:miter lim="800000"/>
            <a:headEnd/>
            <a:tailEnd/>
          </a:ln>
        </p:spPr>
      </p:pic>
      <p:sp>
        <p:nvSpPr>
          <p:cNvPr id="53254" name="Rectangle 8"/>
          <p:cNvSpPr>
            <a:spLocks noChangeArrowheads="1"/>
          </p:cNvSpPr>
          <p:nvPr/>
        </p:nvSpPr>
        <p:spPr bwMode="auto">
          <a:xfrm>
            <a:off x="5414963" y="1903413"/>
            <a:ext cx="3047629" cy="369332"/>
          </a:xfrm>
          <a:prstGeom prst="rect">
            <a:avLst/>
          </a:prstGeom>
          <a:noFill/>
          <a:ln w="9525">
            <a:noFill/>
            <a:miter lim="800000"/>
            <a:headEnd/>
            <a:tailEnd/>
          </a:ln>
        </p:spPr>
        <p:txBody>
          <a:bodyPr wrap="none">
            <a:spAutoFit/>
          </a:bodyPr>
          <a:lstStyle/>
          <a:p>
            <a:pPr eaLnBrk="0" hangingPunct="0"/>
            <a:r>
              <a:rPr lang="nl-NL" sz="1800" dirty="0"/>
              <a:t>PPP </a:t>
            </a:r>
            <a:r>
              <a:rPr lang="nl-NL" sz="1800" dirty="0" err="1" smtClean="0"/>
              <a:t>Fisheries</a:t>
            </a:r>
            <a:r>
              <a:rPr lang="nl-NL" sz="1800" dirty="0" smtClean="0"/>
              <a:t> </a:t>
            </a:r>
            <a:r>
              <a:rPr lang="nl-NL" sz="1800" dirty="0" err="1" smtClean="0"/>
              <a:t>since</a:t>
            </a:r>
            <a:r>
              <a:rPr lang="nl-NL" sz="1800" dirty="0" smtClean="0"/>
              <a:t> </a:t>
            </a:r>
            <a:r>
              <a:rPr lang="nl-NL" sz="1800" dirty="0"/>
              <a:t>2004</a:t>
            </a:r>
          </a:p>
        </p:txBody>
      </p:sp>
      <p:pic>
        <p:nvPicPr>
          <p:cNvPr id="53255" name="Picture 9" descr="IMG_1992.JPG"/>
          <p:cNvPicPr>
            <a:picLocks noChangeAspect="1"/>
          </p:cNvPicPr>
          <p:nvPr/>
        </p:nvPicPr>
        <p:blipFill>
          <a:blip r:embed="rId4" cstate="print"/>
          <a:srcRect/>
          <a:stretch>
            <a:fillRect/>
          </a:stretch>
        </p:blipFill>
        <p:spPr bwMode="auto">
          <a:xfrm>
            <a:off x="4924425" y="2644775"/>
            <a:ext cx="4051300" cy="3038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Background Public Private Partnerships</a:t>
            </a:r>
            <a:endParaRPr lang="nl-NL" dirty="0"/>
          </a:p>
        </p:txBody>
      </p:sp>
      <p:sp>
        <p:nvSpPr>
          <p:cNvPr id="4" name="Footer Placeholder 3"/>
          <p:cNvSpPr>
            <a:spLocks noGrp="1"/>
          </p:cNvSpPr>
          <p:nvPr>
            <p:ph type="ftr" sz="quarter" idx="10"/>
          </p:nvPr>
        </p:nvSpPr>
        <p:spPr/>
        <p:txBody>
          <a:bodyPr/>
          <a:lstStyle/>
          <a:p>
            <a:pPr>
              <a:defRPr/>
            </a:pPr>
            <a:r>
              <a:rPr lang="nl-NL" smtClean="0"/>
              <a:t>Ministry of Agriculture, Nature and Food Quality</a:t>
            </a:r>
            <a:endParaRPr lang="nl-NL" dirty="0"/>
          </a:p>
        </p:txBody>
      </p:sp>
      <p:sp>
        <p:nvSpPr>
          <p:cNvPr id="5" name="Slide Number Placeholder 4"/>
          <p:cNvSpPr>
            <a:spLocks noGrp="1"/>
          </p:cNvSpPr>
          <p:nvPr>
            <p:ph type="sldNum" sz="quarter" idx="11"/>
          </p:nvPr>
        </p:nvSpPr>
        <p:spPr/>
        <p:txBody>
          <a:bodyPr/>
          <a:lstStyle/>
          <a:p>
            <a:pPr>
              <a:defRPr/>
            </a:pPr>
            <a:fld id="{DDFC109A-7337-4F80-AC87-F41AD0E48CA6}" type="slidenum">
              <a:rPr lang="nl-NL" smtClean="0"/>
              <a:pPr>
                <a:defRPr/>
              </a:pPr>
              <a:t>17</a:t>
            </a:fld>
            <a:endParaRPr lang="nl-NL"/>
          </a:p>
        </p:txBody>
      </p:sp>
      <p:sp>
        <p:nvSpPr>
          <p:cNvPr id="6" name="Rectangle 8"/>
          <p:cNvSpPr>
            <a:spLocks noGrp="1" noChangeArrowheads="1"/>
          </p:cNvSpPr>
          <p:nvPr>
            <p:ph idx="1"/>
          </p:nvPr>
        </p:nvSpPr>
        <p:spPr>
          <a:xfrm>
            <a:off x="369858" y="2222694"/>
            <a:ext cx="7858180" cy="3849511"/>
          </a:xfrm>
        </p:spPr>
        <p:txBody>
          <a:bodyPr>
            <a:normAutofit/>
          </a:bodyPr>
          <a:lstStyle/>
          <a:p>
            <a:pPr>
              <a:buFont typeface="Arial" pitchFamily="34" charset="0"/>
              <a:buChar char="•"/>
            </a:pPr>
            <a:r>
              <a:rPr lang="en-US" sz="2000" dirty="0"/>
              <a:t>WSSD, World Summit on Sustainable Development Johannesburg 2002 </a:t>
            </a:r>
          </a:p>
          <a:p>
            <a:pPr>
              <a:buFont typeface="Arial" pitchFamily="34" charset="0"/>
              <a:buChar char="•"/>
            </a:pPr>
            <a:r>
              <a:rPr lang="en-US" sz="2000" dirty="0"/>
              <a:t>Agricultural Trade and economic development can play a major role in achieving sustainable development and eradicating poverty</a:t>
            </a:r>
          </a:p>
          <a:p>
            <a:pPr>
              <a:buFont typeface="Arial" pitchFamily="34" charset="0"/>
              <a:buChar char="•"/>
            </a:pPr>
            <a:r>
              <a:rPr lang="en-US" sz="2000" dirty="0"/>
              <a:t>Trade not aid</a:t>
            </a:r>
          </a:p>
          <a:p>
            <a:pPr>
              <a:buFont typeface="Arial" pitchFamily="34" charset="0"/>
              <a:buChar char="•"/>
            </a:pPr>
            <a:r>
              <a:rPr lang="en-US" sz="2000" dirty="0"/>
              <a:t>It cannot be without an increased role of the private sector</a:t>
            </a:r>
          </a:p>
          <a:p>
            <a:pPr>
              <a:buFont typeface="Arial" pitchFamily="34" charset="0"/>
              <a:buChar char="•"/>
            </a:pPr>
            <a:r>
              <a:rPr lang="en-US" sz="2000" dirty="0"/>
              <a:t>Complex and interdependent world requires various sectors to come together to effectively respond to development challenges – no one can do it alone</a:t>
            </a:r>
          </a:p>
          <a:p>
            <a:pPr>
              <a:buFont typeface="Arial" pitchFamily="34" charset="0"/>
              <a:buChar char="•"/>
            </a:pPr>
            <a:endParaRPr lang="en-US"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What</a:t>
            </a:r>
            <a:r>
              <a:rPr lang="nl-NL" dirty="0" smtClean="0"/>
              <a:t> is a Partnership?</a:t>
            </a:r>
            <a:endParaRPr lang="nl-NL" dirty="0"/>
          </a:p>
        </p:txBody>
      </p:sp>
      <p:sp>
        <p:nvSpPr>
          <p:cNvPr id="3" name="Content Placeholder 2"/>
          <p:cNvSpPr>
            <a:spLocks noGrp="1"/>
          </p:cNvSpPr>
          <p:nvPr>
            <p:ph idx="1"/>
          </p:nvPr>
        </p:nvSpPr>
        <p:spPr>
          <a:xfrm>
            <a:off x="369858" y="2138289"/>
            <a:ext cx="7858180" cy="3933917"/>
          </a:xfrm>
        </p:spPr>
        <p:txBody>
          <a:bodyPr>
            <a:normAutofit/>
          </a:bodyPr>
          <a:lstStyle/>
          <a:p>
            <a:r>
              <a:rPr lang="en-US" sz="2000" dirty="0" smtClean="0"/>
              <a:t>A collaborative alliance between two or more actors, be it public, private or NGOs or any group of individuals which could fundamentally have different objectives, values, cultures, structures, but that are </a:t>
            </a:r>
            <a:r>
              <a:rPr lang="en-US" sz="2000" b="1" dirty="0" smtClean="0"/>
              <a:t>sharing risks</a:t>
            </a:r>
            <a:r>
              <a:rPr lang="en-US" sz="2000" dirty="0" smtClean="0"/>
              <a:t>, </a:t>
            </a:r>
            <a:r>
              <a:rPr lang="en-US" sz="2000" b="1" dirty="0" smtClean="0"/>
              <a:t>responsibilities</a:t>
            </a:r>
            <a:r>
              <a:rPr lang="en-US" sz="2000" dirty="0" smtClean="0"/>
              <a:t>, </a:t>
            </a:r>
            <a:r>
              <a:rPr lang="en-US" sz="2000" b="1" dirty="0" smtClean="0"/>
              <a:t>resources</a:t>
            </a:r>
            <a:r>
              <a:rPr lang="en-US" sz="2000" dirty="0" smtClean="0"/>
              <a:t> and </a:t>
            </a:r>
            <a:r>
              <a:rPr lang="en-US" sz="2000" b="1" dirty="0" smtClean="0"/>
              <a:t>competencies </a:t>
            </a:r>
            <a:r>
              <a:rPr lang="en-US" sz="2000" dirty="0" smtClean="0"/>
              <a:t>while committed to a </a:t>
            </a:r>
            <a:r>
              <a:rPr lang="en-US" sz="2000" b="1" dirty="0" smtClean="0"/>
              <a:t>common task</a:t>
            </a:r>
            <a:r>
              <a:rPr lang="en-US" sz="2000" dirty="0" smtClean="0"/>
              <a:t> which will also help to achieve their specific </a:t>
            </a:r>
            <a:r>
              <a:rPr lang="en-US" sz="2000" b="1" dirty="0" smtClean="0"/>
              <a:t>individual goals.</a:t>
            </a:r>
            <a:endParaRPr lang="nl-NL" sz="2000" dirty="0"/>
          </a:p>
        </p:txBody>
      </p:sp>
      <p:sp>
        <p:nvSpPr>
          <p:cNvPr id="4" name="Footer Placeholder 3"/>
          <p:cNvSpPr>
            <a:spLocks noGrp="1"/>
          </p:cNvSpPr>
          <p:nvPr>
            <p:ph type="ftr" sz="quarter" idx="10"/>
          </p:nvPr>
        </p:nvSpPr>
        <p:spPr/>
        <p:txBody>
          <a:bodyPr/>
          <a:lstStyle/>
          <a:p>
            <a:pPr>
              <a:defRPr/>
            </a:pPr>
            <a:r>
              <a:rPr lang="nl-NL" smtClean="0"/>
              <a:t>Ministry of Agriculture, Nature and Food Quality</a:t>
            </a:r>
            <a:endParaRPr lang="nl-NL" dirty="0"/>
          </a:p>
        </p:txBody>
      </p:sp>
      <p:sp>
        <p:nvSpPr>
          <p:cNvPr id="5" name="Slide Number Placeholder 4"/>
          <p:cNvSpPr>
            <a:spLocks noGrp="1"/>
          </p:cNvSpPr>
          <p:nvPr>
            <p:ph type="sldNum" sz="quarter" idx="11"/>
          </p:nvPr>
        </p:nvSpPr>
        <p:spPr/>
        <p:txBody>
          <a:bodyPr/>
          <a:lstStyle/>
          <a:p>
            <a:pPr>
              <a:defRPr/>
            </a:pPr>
            <a:fld id="{DDFC109A-7337-4F80-AC87-F41AD0E48CA6}" type="slidenum">
              <a:rPr lang="nl-NL" smtClean="0"/>
              <a:pPr>
                <a:defRPr/>
              </a:pPr>
              <a:t>18</a:t>
            </a:fld>
            <a:endParaRPr lang="nl-NL"/>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NL" dirty="0" err="1" smtClean="0"/>
              <a:t>Key</a:t>
            </a:r>
            <a:r>
              <a:rPr lang="nl-NL" dirty="0" smtClean="0"/>
              <a:t> Partnership </a:t>
            </a:r>
            <a:r>
              <a:rPr lang="nl-NL" dirty="0" err="1" smtClean="0"/>
              <a:t>Principles</a:t>
            </a:r>
            <a:endParaRPr lang="nl-NL" dirty="0"/>
          </a:p>
        </p:txBody>
      </p:sp>
      <p:sp>
        <p:nvSpPr>
          <p:cNvPr id="3" name="Content Placeholder 2"/>
          <p:cNvSpPr>
            <a:spLocks noGrp="1"/>
          </p:cNvSpPr>
          <p:nvPr>
            <p:ph idx="1"/>
          </p:nvPr>
        </p:nvSpPr>
        <p:spPr>
          <a:xfrm>
            <a:off x="369858" y="2194560"/>
            <a:ext cx="7858180" cy="3877646"/>
          </a:xfrm>
        </p:spPr>
        <p:txBody>
          <a:bodyPr>
            <a:noAutofit/>
          </a:bodyPr>
          <a:lstStyle/>
          <a:p>
            <a:pPr>
              <a:buFont typeface="Arial" pitchFamily="34" charset="0"/>
              <a:buChar char="•"/>
            </a:pPr>
            <a:r>
              <a:rPr lang="en-US" sz="2000" dirty="0" smtClean="0"/>
              <a:t>Partnership greater than sum of its parts</a:t>
            </a:r>
          </a:p>
          <a:p>
            <a:pPr>
              <a:buFont typeface="Arial" pitchFamily="34" charset="0"/>
              <a:buChar char="•"/>
            </a:pPr>
            <a:r>
              <a:rPr lang="en-US" sz="2000" dirty="0" smtClean="0"/>
              <a:t>Clear &amp; frequent communication - Transparency </a:t>
            </a:r>
          </a:p>
          <a:p>
            <a:pPr>
              <a:buFont typeface="Arial" pitchFamily="34" charset="0"/>
              <a:buChar char="•"/>
            </a:pPr>
            <a:r>
              <a:rPr lang="en-US" sz="2000" dirty="0" smtClean="0"/>
              <a:t>Sharing of risks</a:t>
            </a:r>
          </a:p>
          <a:p>
            <a:pPr>
              <a:buFont typeface="Arial" pitchFamily="34" charset="0"/>
              <a:buChar char="•"/>
            </a:pPr>
            <a:r>
              <a:rPr lang="en-US" sz="2000" dirty="0" smtClean="0"/>
              <a:t>Ensure benefits for all partners</a:t>
            </a:r>
          </a:p>
          <a:p>
            <a:pPr>
              <a:buFont typeface="Arial" pitchFamily="34" charset="0"/>
              <a:buChar char="•"/>
            </a:pPr>
            <a:r>
              <a:rPr lang="en-US" sz="2000" dirty="0" smtClean="0"/>
              <a:t>Clear, measurable goals </a:t>
            </a:r>
          </a:p>
          <a:p>
            <a:pPr>
              <a:buFont typeface="Arial" pitchFamily="34" charset="0"/>
              <a:buChar char="•"/>
            </a:pPr>
            <a:r>
              <a:rPr lang="en-US" sz="2000" dirty="0" smtClean="0"/>
              <a:t>Strive to ensure equity among partners</a:t>
            </a:r>
          </a:p>
          <a:p>
            <a:pPr>
              <a:buFont typeface="Arial" pitchFamily="34" charset="0"/>
              <a:buChar char="•"/>
            </a:pPr>
            <a:r>
              <a:rPr lang="en-US" sz="2000" dirty="0" smtClean="0"/>
              <a:t>Complementary contributions - build on core strengths of partners </a:t>
            </a:r>
          </a:p>
          <a:p>
            <a:pPr>
              <a:buFont typeface="Arial" pitchFamily="34" charset="0"/>
              <a:buChar char="•"/>
            </a:pPr>
            <a:r>
              <a:rPr lang="en-US" sz="2000" dirty="0" smtClean="0"/>
              <a:t>Agreed partnership governance structure is key for success</a:t>
            </a:r>
          </a:p>
          <a:p>
            <a:pPr>
              <a:buFont typeface="Arial" pitchFamily="34" charset="0"/>
              <a:buChar char="•"/>
            </a:pPr>
            <a:r>
              <a:rPr lang="en-US" sz="2000" dirty="0" smtClean="0"/>
              <a:t>Patience!</a:t>
            </a:r>
            <a:endParaRPr lang="nl-NL" sz="2000" dirty="0" smtClean="0"/>
          </a:p>
        </p:txBody>
      </p:sp>
      <p:sp>
        <p:nvSpPr>
          <p:cNvPr id="4" name="Footer Placeholder 3"/>
          <p:cNvSpPr>
            <a:spLocks noGrp="1"/>
          </p:cNvSpPr>
          <p:nvPr>
            <p:ph type="ftr" sz="quarter" idx="10"/>
          </p:nvPr>
        </p:nvSpPr>
        <p:spPr/>
        <p:txBody>
          <a:bodyPr/>
          <a:lstStyle/>
          <a:p>
            <a:pPr>
              <a:defRPr/>
            </a:pPr>
            <a:r>
              <a:rPr lang="nl-NL" smtClean="0"/>
              <a:t>Ministry of Agriculture, Nature and Food Quality</a:t>
            </a:r>
            <a:endParaRPr lang="nl-NL" dirty="0"/>
          </a:p>
        </p:txBody>
      </p:sp>
      <p:sp>
        <p:nvSpPr>
          <p:cNvPr id="5" name="Slide Number Placeholder 4"/>
          <p:cNvSpPr>
            <a:spLocks noGrp="1"/>
          </p:cNvSpPr>
          <p:nvPr>
            <p:ph type="sldNum" sz="quarter" idx="11"/>
          </p:nvPr>
        </p:nvSpPr>
        <p:spPr/>
        <p:txBody>
          <a:bodyPr/>
          <a:lstStyle/>
          <a:p>
            <a:pPr>
              <a:defRPr/>
            </a:pPr>
            <a:fld id="{DDFC109A-7337-4F80-AC87-F41AD0E48CA6}" type="slidenum">
              <a:rPr lang="nl-NL" smtClean="0"/>
              <a:pPr>
                <a:defRPr/>
              </a:pPr>
              <a:t>19</a:t>
            </a:fld>
            <a:endParaRPr lang="nl-NL"/>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hpBeeldmerk"/>
          <p:cNvSpPr>
            <a:spLocks noGrp="1" noChangeArrowheads="1"/>
          </p:cNvSpPr>
          <p:nvPr>
            <p:ph type="sldNum" sz="quarter" idx="11"/>
          </p:nvPr>
        </p:nvSpPr>
        <p:spPr>
          <a:noFill/>
        </p:spPr>
        <p:txBody>
          <a:bodyPr/>
          <a:lstStyle/>
          <a:p>
            <a:fld id="{F2A1E17E-1482-4FC9-B81E-0DA7D7E25F55}" type="slidenum">
              <a:rPr lang="nl-NL" smtClean="0">
                <a:cs typeface="Arial" charset="0"/>
              </a:rPr>
              <a:pPr/>
              <a:t>2</a:t>
            </a:fld>
            <a:endParaRPr lang="nl-NL" smtClean="0">
              <a:cs typeface="Arial" charset="0"/>
            </a:endParaRPr>
          </a:p>
        </p:txBody>
      </p:sp>
      <p:sp>
        <p:nvSpPr>
          <p:cNvPr id="22531" name="Rectangle 2"/>
          <p:cNvSpPr>
            <a:spLocks noGrp="1" noChangeArrowheads="1"/>
          </p:cNvSpPr>
          <p:nvPr>
            <p:ph type="title" idx="4294967295"/>
          </p:nvPr>
        </p:nvSpPr>
        <p:spPr>
          <a:xfrm>
            <a:off x="366713" y="1233488"/>
            <a:ext cx="3984625" cy="946150"/>
          </a:xfrm>
        </p:spPr>
        <p:txBody>
          <a:bodyPr/>
          <a:lstStyle/>
          <a:p>
            <a:r>
              <a:rPr lang="nl-NL" dirty="0" smtClean="0">
                <a:latin typeface="Verdana" pitchFamily="34" charset="0"/>
              </a:rPr>
              <a:t>Content </a:t>
            </a:r>
            <a:r>
              <a:rPr lang="nl-NL" dirty="0" err="1" smtClean="0">
                <a:latin typeface="Verdana" pitchFamily="34" charset="0"/>
              </a:rPr>
              <a:t>Presentation</a:t>
            </a:r>
            <a:endParaRPr lang="nl-NL" dirty="0" smtClean="0">
              <a:latin typeface="Verdana" pitchFamily="34" charset="0"/>
            </a:endParaRPr>
          </a:p>
        </p:txBody>
      </p:sp>
      <p:sp>
        <p:nvSpPr>
          <p:cNvPr id="22532" name="Rectangle 3"/>
          <p:cNvSpPr>
            <a:spLocks noGrp="1" noChangeArrowheads="1"/>
          </p:cNvSpPr>
          <p:nvPr>
            <p:ph type="body" sz="half" idx="4294967295"/>
          </p:nvPr>
        </p:nvSpPr>
        <p:spPr>
          <a:xfrm>
            <a:off x="366713" y="2179638"/>
            <a:ext cx="4008437" cy="4030662"/>
          </a:xfrm>
        </p:spPr>
        <p:txBody>
          <a:bodyPr/>
          <a:lstStyle/>
          <a:p>
            <a:pPr marL="0" indent="0">
              <a:buFont typeface="Arial" charset="0"/>
              <a:buChar char="•"/>
            </a:pPr>
            <a:r>
              <a:rPr lang="nl-NL" dirty="0" err="1" smtClean="0">
                <a:latin typeface="Verdana" pitchFamily="34" charset="0"/>
              </a:rPr>
              <a:t>Introduction</a:t>
            </a:r>
            <a:r>
              <a:rPr lang="nl-NL" dirty="0" smtClean="0">
                <a:latin typeface="Verdana" pitchFamily="34" charset="0"/>
              </a:rPr>
              <a:t>	</a:t>
            </a:r>
          </a:p>
          <a:p>
            <a:pPr marL="0" indent="0">
              <a:buFont typeface="Arial" charset="0"/>
              <a:buChar char="•"/>
            </a:pPr>
            <a:r>
              <a:rPr lang="nl-NL" dirty="0" err="1" smtClean="0">
                <a:latin typeface="Verdana" pitchFamily="34" charset="0"/>
              </a:rPr>
              <a:t>Development</a:t>
            </a:r>
            <a:r>
              <a:rPr lang="nl-NL" dirty="0" smtClean="0">
                <a:latin typeface="Verdana" pitchFamily="34" charset="0"/>
              </a:rPr>
              <a:t> of Vietnam</a:t>
            </a:r>
          </a:p>
          <a:p>
            <a:pPr marL="0" indent="0">
              <a:buFont typeface="Arial" charset="0"/>
              <a:buChar char="•"/>
            </a:pPr>
            <a:r>
              <a:rPr lang="nl-NL" dirty="0" err="1" smtClean="0">
                <a:latin typeface="Verdana" pitchFamily="34" charset="0"/>
              </a:rPr>
              <a:t>Fast</a:t>
            </a:r>
            <a:r>
              <a:rPr lang="nl-NL" dirty="0" smtClean="0">
                <a:latin typeface="Verdana" pitchFamily="34" charset="0"/>
              </a:rPr>
              <a:t> </a:t>
            </a:r>
            <a:r>
              <a:rPr lang="nl-NL" dirty="0" err="1" smtClean="0">
                <a:latin typeface="Verdana" pitchFamily="34" charset="0"/>
              </a:rPr>
              <a:t>growth</a:t>
            </a:r>
            <a:r>
              <a:rPr lang="nl-NL" dirty="0" smtClean="0">
                <a:latin typeface="Verdana" pitchFamily="34" charset="0"/>
              </a:rPr>
              <a:t> of </a:t>
            </a:r>
            <a:r>
              <a:rPr lang="nl-NL" dirty="0" err="1" smtClean="0">
                <a:latin typeface="Verdana" pitchFamily="34" charset="0"/>
              </a:rPr>
              <a:t>agriculture</a:t>
            </a:r>
            <a:r>
              <a:rPr lang="nl-NL" dirty="0" smtClean="0">
                <a:latin typeface="Verdana" pitchFamily="34" charset="0"/>
              </a:rPr>
              <a:t>, </a:t>
            </a:r>
            <a:r>
              <a:rPr lang="nl-NL" dirty="0" err="1" smtClean="0">
                <a:latin typeface="Verdana" pitchFamily="34" charset="0"/>
              </a:rPr>
              <a:t>lessons</a:t>
            </a:r>
            <a:r>
              <a:rPr lang="nl-NL" dirty="0" smtClean="0">
                <a:latin typeface="Verdana" pitchFamily="34" charset="0"/>
              </a:rPr>
              <a:t> </a:t>
            </a:r>
            <a:r>
              <a:rPr lang="nl-NL" dirty="0" err="1" smtClean="0">
                <a:latin typeface="Verdana" pitchFamily="34" charset="0"/>
              </a:rPr>
              <a:t>learned</a:t>
            </a:r>
            <a:endParaRPr lang="nl-NL" dirty="0" smtClean="0">
              <a:latin typeface="Verdana" pitchFamily="34" charset="0"/>
            </a:endParaRPr>
          </a:p>
          <a:p>
            <a:pPr marL="0" indent="0">
              <a:buFont typeface="Arial" charset="0"/>
              <a:buChar char="•"/>
            </a:pPr>
            <a:r>
              <a:rPr lang="nl-NL" dirty="0" smtClean="0">
                <a:latin typeface="Verdana" pitchFamily="34" charset="0"/>
              </a:rPr>
              <a:t>Public Private Partnerships</a:t>
            </a:r>
          </a:p>
        </p:txBody>
      </p:sp>
      <p:pic>
        <p:nvPicPr>
          <p:cNvPr id="22533" name="Content Placeholder 8" descr="Map.jpg"/>
          <p:cNvPicPr>
            <a:picLocks noGrp="1" noChangeAspect="1"/>
          </p:cNvPicPr>
          <p:nvPr>
            <p:ph sz="half" idx="4294967295"/>
          </p:nvPr>
        </p:nvPicPr>
        <p:blipFill>
          <a:blip r:embed="rId3" cstate="print"/>
          <a:srcRect/>
          <a:stretch>
            <a:fillRect/>
          </a:stretch>
        </p:blipFill>
        <p:spPr>
          <a:xfrm>
            <a:off x="5308600" y="1065213"/>
            <a:ext cx="3103563" cy="5254625"/>
          </a:xfr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1233039"/>
            <a:ext cx="7847038" cy="680167"/>
          </a:xfrm>
        </p:spPr>
        <p:txBody>
          <a:bodyPr>
            <a:normAutofit/>
          </a:bodyPr>
          <a:lstStyle/>
          <a:p>
            <a:r>
              <a:rPr lang="nl-NL" dirty="0" smtClean="0"/>
              <a:t>New Partnership Culture </a:t>
            </a:r>
            <a:r>
              <a:rPr lang="nl-NL" dirty="0" err="1" smtClean="0"/>
              <a:t>requires</a:t>
            </a:r>
            <a:endParaRPr lang="nl-NL" dirty="0"/>
          </a:p>
        </p:txBody>
      </p:sp>
      <p:sp>
        <p:nvSpPr>
          <p:cNvPr id="3" name="Content Placeholder 2"/>
          <p:cNvSpPr>
            <a:spLocks noGrp="1"/>
          </p:cNvSpPr>
          <p:nvPr>
            <p:ph idx="1"/>
          </p:nvPr>
        </p:nvSpPr>
        <p:spPr>
          <a:xfrm>
            <a:off x="369858" y="2110154"/>
            <a:ext cx="7858180" cy="3962052"/>
          </a:xfrm>
        </p:spPr>
        <p:txBody>
          <a:bodyPr>
            <a:normAutofit/>
          </a:bodyPr>
          <a:lstStyle/>
          <a:p>
            <a:pPr>
              <a:buFont typeface="Arial" pitchFamily="34" charset="0"/>
              <a:buChar char="•"/>
            </a:pPr>
            <a:r>
              <a:rPr lang="en-US" sz="2000" dirty="0" smtClean="0"/>
              <a:t>Partnerships start “at home” – staff, culture, finance</a:t>
            </a:r>
          </a:p>
          <a:p>
            <a:pPr>
              <a:buFont typeface="Arial" pitchFamily="34" charset="0"/>
              <a:buChar char="•"/>
            </a:pPr>
            <a:r>
              <a:rPr lang="en-US" sz="2000" dirty="0" smtClean="0"/>
              <a:t>‘Extroverted’ networking culture, client focus</a:t>
            </a:r>
          </a:p>
          <a:p>
            <a:pPr>
              <a:buFont typeface="Arial" pitchFamily="34" charset="0"/>
              <a:buChar char="•"/>
            </a:pPr>
            <a:r>
              <a:rPr lang="en-US" sz="2000" dirty="0" smtClean="0"/>
              <a:t>Listening skills – understand different cultures</a:t>
            </a:r>
          </a:p>
          <a:p>
            <a:pPr>
              <a:buFont typeface="Arial" pitchFamily="34" charset="0"/>
              <a:buChar char="•"/>
            </a:pPr>
            <a:r>
              <a:rPr lang="en-US" sz="2000" dirty="0" smtClean="0"/>
              <a:t>Flexibility, adaptability</a:t>
            </a:r>
          </a:p>
          <a:p>
            <a:pPr>
              <a:buFont typeface="Arial" pitchFamily="34" charset="0"/>
              <a:buChar char="•"/>
            </a:pPr>
            <a:r>
              <a:rPr lang="en-US" sz="2000" dirty="0" smtClean="0"/>
              <a:t>Connecting, sharing, reporting – internally &amp; externally – knowledge management</a:t>
            </a:r>
          </a:p>
          <a:p>
            <a:pPr>
              <a:buFont typeface="Arial" pitchFamily="34" charset="0"/>
              <a:buChar char="•"/>
            </a:pPr>
            <a:r>
              <a:rPr lang="en-US" sz="2000" dirty="0" smtClean="0"/>
              <a:t>Responsive leadership, real-time decision making</a:t>
            </a:r>
          </a:p>
          <a:p>
            <a:pPr>
              <a:buFont typeface="Arial" pitchFamily="34" charset="0"/>
              <a:buChar char="•"/>
            </a:pPr>
            <a:r>
              <a:rPr lang="en-US" sz="2000" dirty="0" smtClean="0"/>
              <a:t>Not an add-on – the way we do our work!</a:t>
            </a:r>
          </a:p>
        </p:txBody>
      </p:sp>
      <p:sp>
        <p:nvSpPr>
          <p:cNvPr id="4" name="Footer Placeholder 3"/>
          <p:cNvSpPr>
            <a:spLocks noGrp="1"/>
          </p:cNvSpPr>
          <p:nvPr>
            <p:ph type="ftr" sz="quarter" idx="10"/>
          </p:nvPr>
        </p:nvSpPr>
        <p:spPr/>
        <p:txBody>
          <a:bodyPr/>
          <a:lstStyle/>
          <a:p>
            <a:pPr>
              <a:defRPr/>
            </a:pPr>
            <a:r>
              <a:rPr lang="nl-NL" smtClean="0"/>
              <a:t>Ministry of Agriculture, Nature and Food Quality</a:t>
            </a:r>
            <a:endParaRPr lang="nl-NL" dirty="0"/>
          </a:p>
        </p:txBody>
      </p:sp>
      <p:sp>
        <p:nvSpPr>
          <p:cNvPr id="5" name="Slide Number Placeholder 4"/>
          <p:cNvSpPr>
            <a:spLocks noGrp="1"/>
          </p:cNvSpPr>
          <p:nvPr>
            <p:ph type="sldNum" sz="quarter" idx="11"/>
          </p:nvPr>
        </p:nvSpPr>
        <p:spPr/>
        <p:txBody>
          <a:bodyPr/>
          <a:lstStyle/>
          <a:p>
            <a:pPr>
              <a:defRPr/>
            </a:pPr>
            <a:fld id="{DDFC109A-7337-4F80-AC87-F41AD0E48CA6}" type="slidenum">
              <a:rPr lang="nl-NL" smtClean="0"/>
              <a:pPr>
                <a:defRPr/>
              </a:pPr>
              <a:t>20</a:t>
            </a:fld>
            <a:endParaRPr lang="nl-NL"/>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hpBeeldmerk"/>
          <p:cNvSpPr>
            <a:spLocks noGrp="1" noChangeArrowheads="1"/>
          </p:cNvSpPr>
          <p:nvPr>
            <p:ph type="sldNum" sz="quarter" idx="11"/>
          </p:nvPr>
        </p:nvSpPr>
        <p:spPr>
          <a:noFill/>
        </p:spPr>
        <p:txBody>
          <a:bodyPr/>
          <a:lstStyle/>
          <a:p>
            <a:fld id="{C896B142-105F-4636-B772-107C46863714}" type="slidenum">
              <a:rPr lang="nl-NL" smtClean="0">
                <a:cs typeface="Arial" charset="0"/>
              </a:rPr>
              <a:pPr/>
              <a:t>21</a:t>
            </a:fld>
            <a:endParaRPr lang="nl-NL" smtClean="0">
              <a:cs typeface="Arial" charset="0"/>
            </a:endParaRPr>
          </a:p>
        </p:txBody>
      </p:sp>
      <p:sp>
        <p:nvSpPr>
          <p:cNvPr id="55299" name="Rectangle 2"/>
          <p:cNvSpPr>
            <a:spLocks noGrp="1" noChangeArrowheads="1"/>
          </p:cNvSpPr>
          <p:nvPr>
            <p:ph type="title" idx="4294967295"/>
          </p:nvPr>
        </p:nvSpPr>
        <p:spPr>
          <a:xfrm>
            <a:off x="366713" y="1233488"/>
            <a:ext cx="6048375" cy="571500"/>
          </a:xfrm>
        </p:spPr>
        <p:txBody>
          <a:bodyPr/>
          <a:lstStyle/>
          <a:p>
            <a:r>
              <a:rPr lang="en-US" dirty="0" smtClean="0">
                <a:latin typeface="Verdana" pitchFamily="34" charset="0"/>
              </a:rPr>
              <a:t>Development Cooperation</a:t>
            </a:r>
          </a:p>
        </p:txBody>
      </p:sp>
      <p:sp>
        <p:nvSpPr>
          <p:cNvPr id="55300" name="Text Box 9"/>
          <p:cNvSpPr txBox="1">
            <a:spLocks noChangeArrowheads="1"/>
          </p:cNvSpPr>
          <p:nvPr/>
        </p:nvSpPr>
        <p:spPr bwMode="auto">
          <a:xfrm>
            <a:off x="1711325" y="1970088"/>
            <a:ext cx="1871663" cy="942975"/>
          </a:xfrm>
          <a:prstGeom prst="rect">
            <a:avLst/>
          </a:prstGeom>
          <a:noFill/>
          <a:ln w="9525">
            <a:noFill/>
            <a:miter lim="800000"/>
            <a:headEnd/>
            <a:tailEnd/>
          </a:ln>
        </p:spPr>
        <p:txBody>
          <a:bodyPr>
            <a:spAutoFit/>
          </a:bodyPr>
          <a:lstStyle/>
          <a:p>
            <a:pPr eaLnBrk="0" hangingPunct="0">
              <a:spcBef>
                <a:spcPct val="50000"/>
              </a:spcBef>
            </a:pPr>
            <a:r>
              <a:rPr lang="nl-NL" sz="1400"/>
              <a:t>Support to health, fight against hiv/aids, drinking water</a:t>
            </a:r>
          </a:p>
        </p:txBody>
      </p:sp>
      <p:sp>
        <p:nvSpPr>
          <p:cNvPr id="55301" name="Text Box 10"/>
          <p:cNvSpPr txBox="1">
            <a:spLocks noChangeArrowheads="1"/>
          </p:cNvSpPr>
          <p:nvPr/>
        </p:nvSpPr>
        <p:spPr bwMode="auto">
          <a:xfrm>
            <a:off x="1328738" y="3014663"/>
            <a:ext cx="1871662" cy="954087"/>
          </a:xfrm>
          <a:prstGeom prst="rect">
            <a:avLst/>
          </a:prstGeom>
          <a:noFill/>
          <a:ln w="9525">
            <a:noFill/>
            <a:miter lim="800000"/>
            <a:headEnd/>
            <a:tailEnd/>
          </a:ln>
        </p:spPr>
        <p:txBody>
          <a:bodyPr>
            <a:spAutoFit/>
          </a:bodyPr>
          <a:lstStyle/>
          <a:p>
            <a:pPr eaLnBrk="0" hangingPunct="0">
              <a:spcBef>
                <a:spcPct val="50000"/>
              </a:spcBef>
            </a:pPr>
            <a:r>
              <a:rPr lang="nl-NL" sz="1400"/>
              <a:t>Support to forestry, water resource management</a:t>
            </a:r>
          </a:p>
        </p:txBody>
      </p:sp>
      <p:sp>
        <p:nvSpPr>
          <p:cNvPr id="55302" name="Text Box 11"/>
          <p:cNvSpPr txBox="1">
            <a:spLocks noChangeArrowheads="1"/>
          </p:cNvSpPr>
          <p:nvPr/>
        </p:nvSpPr>
        <p:spPr bwMode="auto">
          <a:xfrm>
            <a:off x="4440238" y="2992438"/>
            <a:ext cx="1871662" cy="307975"/>
          </a:xfrm>
          <a:prstGeom prst="rect">
            <a:avLst/>
          </a:prstGeom>
          <a:noFill/>
          <a:ln w="9525">
            <a:noFill/>
            <a:miter lim="800000"/>
            <a:headEnd/>
            <a:tailEnd/>
          </a:ln>
        </p:spPr>
        <p:txBody>
          <a:bodyPr>
            <a:spAutoFit/>
          </a:bodyPr>
          <a:lstStyle/>
          <a:p>
            <a:pPr eaLnBrk="0" hangingPunct="0">
              <a:spcBef>
                <a:spcPct val="50000"/>
              </a:spcBef>
            </a:pPr>
            <a:r>
              <a:rPr lang="nl-NL" sz="1400"/>
              <a:t>Police cooperation</a:t>
            </a:r>
          </a:p>
        </p:txBody>
      </p:sp>
      <p:sp>
        <p:nvSpPr>
          <p:cNvPr id="55303" name="Text Box 12"/>
          <p:cNvSpPr txBox="1">
            <a:spLocks noChangeArrowheads="1"/>
          </p:cNvSpPr>
          <p:nvPr/>
        </p:nvSpPr>
        <p:spPr bwMode="auto">
          <a:xfrm>
            <a:off x="2936875" y="3378200"/>
            <a:ext cx="1871663" cy="523875"/>
          </a:xfrm>
          <a:prstGeom prst="rect">
            <a:avLst/>
          </a:prstGeom>
          <a:noFill/>
          <a:ln w="9525">
            <a:noFill/>
            <a:miter lim="800000"/>
            <a:headEnd/>
            <a:tailEnd/>
          </a:ln>
        </p:spPr>
        <p:txBody>
          <a:bodyPr>
            <a:spAutoFit/>
          </a:bodyPr>
          <a:lstStyle/>
          <a:p>
            <a:pPr eaLnBrk="0" hangingPunct="0">
              <a:spcBef>
                <a:spcPct val="50000"/>
              </a:spcBef>
            </a:pPr>
            <a:r>
              <a:rPr lang="nl-NL" sz="1400" dirty="0" err="1"/>
              <a:t>Increasing</a:t>
            </a:r>
            <a:r>
              <a:rPr lang="nl-NL" sz="1400" dirty="0"/>
              <a:t> food </a:t>
            </a:r>
            <a:r>
              <a:rPr lang="nl-NL" sz="1400" dirty="0" err="1"/>
              <a:t>safety</a:t>
            </a:r>
            <a:endParaRPr lang="nl-NL" sz="1400" dirty="0"/>
          </a:p>
        </p:txBody>
      </p:sp>
      <p:sp>
        <p:nvSpPr>
          <p:cNvPr id="55304" name="Text Box 13"/>
          <p:cNvSpPr txBox="1">
            <a:spLocks noChangeArrowheads="1"/>
          </p:cNvSpPr>
          <p:nvPr/>
        </p:nvSpPr>
        <p:spPr bwMode="auto">
          <a:xfrm>
            <a:off x="6100763" y="1971675"/>
            <a:ext cx="1871662" cy="738188"/>
          </a:xfrm>
          <a:prstGeom prst="rect">
            <a:avLst/>
          </a:prstGeom>
          <a:noFill/>
          <a:ln w="9525">
            <a:noFill/>
            <a:miter lim="800000"/>
            <a:headEnd/>
            <a:tailEnd/>
          </a:ln>
        </p:spPr>
        <p:txBody>
          <a:bodyPr>
            <a:spAutoFit/>
          </a:bodyPr>
          <a:lstStyle/>
          <a:p>
            <a:pPr eaLnBrk="0" hangingPunct="0">
              <a:spcBef>
                <a:spcPct val="50000"/>
              </a:spcBef>
            </a:pPr>
            <a:r>
              <a:rPr lang="nl-NL" sz="1400"/>
              <a:t>Trade and investment promotion</a:t>
            </a:r>
          </a:p>
        </p:txBody>
      </p:sp>
      <p:sp>
        <p:nvSpPr>
          <p:cNvPr id="55305" name="Text Box 14"/>
          <p:cNvSpPr txBox="1">
            <a:spLocks noChangeArrowheads="1"/>
          </p:cNvSpPr>
          <p:nvPr/>
        </p:nvSpPr>
        <p:spPr bwMode="auto">
          <a:xfrm>
            <a:off x="249238" y="3986213"/>
            <a:ext cx="2676525" cy="630237"/>
          </a:xfrm>
          <a:prstGeom prst="rect">
            <a:avLst/>
          </a:prstGeom>
          <a:noFill/>
          <a:ln w="9525">
            <a:noFill/>
            <a:miter lim="800000"/>
            <a:headEnd/>
            <a:tailEnd/>
          </a:ln>
        </p:spPr>
        <p:txBody>
          <a:bodyPr>
            <a:spAutoFit/>
          </a:bodyPr>
          <a:lstStyle/>
          <a:p>
            <a:pPr eaLnBrk="0" hangingPunct="0">
              <a:spcBef>
                <a:spcPct val="50000"/>
              </a:spcBef>
            </a:pPr>
            <a:r>
              <a:rPr lang="nl-NL" sz="1400"/>
              <a:t>Anti-corruption</a:t>
            </a:r>
          </a:p>
          <a:p>
            <a:pPr eaLnBrk="0" hangingPunct="0">
              <a:spcBef>
                <a:spcPct val="50000"/>
              </a:spcBef>
            </a:pPr>
            <a:r>
              <a:rPr lang="nl-NL" sz="1400"/>
              <a:t>Private sector development</a:t>
            </a:r>
          </a:p>
        </p:txBody>
      </p:sp>
      <p:sp>
        <p:nvSpPr>
          <p:cNvPr id="55306" name="Text Box 15"/>
          <p:cNvSpPr txBox="1">
            <a:spLocks noChangeArrowheads="1"/>
          </p:cNvSpPr>
          <p:nvPr/>
        </p:nvSpPr>
        <p:spPr bwMode="auto">
          <a:xfrm>
            <a:off x="3579813" y="3976688"/>
            <a:ext cx="2592387" cy="523875"/>
          </a:xfrm>
          <a:prstGeom prst="rect">
            <a:avLst/>
          </a:prstGeom>
          <a:noFill/>
          <a:ln w="9525">
            <a:noFill/>
            <a:miter lim="800000"/>
            <a:headEnd/>
            <a:tailEnd/>
          </a:ln>
        </p:spPr>
        <p:txBody>
          <a:bodyPr>
            <a:spAutoFit/>
          </a:bodyPr>
          <a:lstStyle/>
          <a:p>
            <a:pPr eaLnBrk="0" hangingPunct="0">
              <a:spcBef>
                <a:spcPct val="50000"/>
              </a:spcBef>
            </a:pPr>
            <a:r>
              <a:rPr lang="nl-NL" sz="1400"/>
              <a:t>Support to higher education</a:t>
            </a:r>
          </a:p>
        </p:txBody>
      </p:sp>
      <p:sp>
        <p:nvSpPr>
          <p:cNvPr id="55307" name="Text Box 16"/>
          <p:cNvSpPr txBox="1">
            <a:spLocks noChangeArrowheads="1"/>
          </p:cNvSpPr>
          <p:nvPr/>
        </p:nvSpPr>
        <p:spPr bwMode="auto">
          <a:xfrm>
            <a:off x="5768975" y="3638550"/>
            <a:ext cx="1871663" cy="738188"/>
          </a:xfrm>
          <a:prstGeom prst="rect">
            <a:avLst/>
          </a:prstGeom>
          <a:noFill/>
          <a:ln w="9525">
            <a:noFill/>
            <a:miter lim="800000"/>
            <a:headEnd/>
            <a:tailEnd/>
          </a:ln>
        </p:spPr>
        <p:txBody>
          <a:bodyPr>
            <a:spAutoFit/>
          </a:bodyPr>
          <a:lstStyle/>
          <a:p>
            <a:pPr eaLnBrk="0" hangingPunct="0">
              <a:spcBef>
                <a:spcPct val="50000"/>
              </a:spcBef>
            </a:pPr>
            <a:r>
              <a:rPr lang="nl-NL" sz="1400"/>
              <a:t>Attract Vietnamese students</a:t>
            </a:r>
          </a:p>
        </p:txBody>
      </p:sp>
      <p:sp>
        <p:nvSpPr>
          <p:cNvPr id="55308" name="Text Box 17"/>
          <p:cNvSpPr txBox="1">
            <a:spLocks noChangeArrowheads="1"/>
          </p:cNvSpPr>
          <p:nvPr/>
        </p:nvSpPr>
        <p:spPr bwMode="auto">
          <a:xfrm>
            <a:off x="6873875" y="3014663"/>
            <a:ext cx="1871663" cy="307975"/>
          </a:xfrm>
          <a:prstGeom prst="rect">
            <a:avLst/>
          </a:prstGeom>
          <a:noFill/>
          <a:ln w="9525">
            <a:noFill/>
            <a:miter lim="800000"/>
            <a:headEnd/>
            <a:tailEnd/>
          </a:ln>
        </p:spPr>
        <p:txBody>
          <a:bodyPr>
            <a:spAutoFit/>
          </a:bodyPr>
          <a:lstStyle/>
          <a:p>
            <a:pPr eaLnBrk="0" hangingPunct="0">
              <a:spcBef>
                <a:spcPct val="50000"/>
              </a:spcBef>
            </a:pPr>
            <a:r>
              <a:rPr lang="nl-NL" sz="1400"/>
              <a:t>Consular affairs</a:t>
            </a:r>
          </a:p>
        </p:txBody>
      </p:sp>
      <p:sp>
        <p:nvSpPr>
          <p:cNvPr id="55309" name="Text Box 18"/>
          <p:cNvSpPr txBox="1">
            <a:spLocks noChangeArrowheads="1"/>
          </p:cNvSpPr>
          <p:nvPr/>
        </p:nvSpPr>
        <p:spPr bwMode="auto">
          <a:xfrm>
            <a:off x="3963988" y="2112963"/>
            <a:ext cx="1439862" cy="523875"/>
          </a:xfrm>
          <a:prstGeom prst="rect">
            <a:avLst/>
          </a:prstGeom>
          <a:noFill/>
          <a:ln w="9525">
            <a:noFill/>
            <a:miter lim="800000"/>
            <a:headEnd/>
            <a:tailEnd/>
          </a:ln>
        </p:spPr>
        <p:txBody>
          <a:bodyPr>
            <a:spAutoFit/>
          </a:bodyPr>
          <a:lstStyle/>
          <a:p>
            <a:pPr eaLnBrk="0" hangingPunct="0">
              <a:spcBef>
                <a:spcPct val="50000"/>
              </a:spcBef>
            </a:pPr>
            <a:r>
              <a:rPr lang="nl-NL" sz="1400"/>
              <a:t>Political dialogue</a:t>
            </a:r>
          </a:p>
        </p:txBody>
      </p:sp>
      <p:graphicFrame>
        <p:nvGraphicFramePr>
          <p:cNvPr id="24" name="Diagram 23"/>
          <p:cNvGraphicFramePr/>
          <p:nvPr/>
        </p:nvGraphicFramePr>
        <p:xfrm>
          <a:off x="1097279" y="4543865"/>
          <a:ext cx="7033847" cy="17471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hpBeeldmerk"/>
          <p:cNvSpPr>
            <a:spLocks noGrp="1" noChangeArrowheads="1"/>
          </p:cNvSpPr>
          <p:nvPr>
            <p:ph type="sldNum" sz="quarter" idx="11"/>
          </p:nvPr>
        </p:nvSpPr>
        <p:spPr>
          <a:noFill/>
        </p:spPr>
        <p:txBody>
          <a:bodyPr/>
          <a:lstStyle/>
          <a:p>
            <a:fld id="{027058D6-2482-444C-BC69-22CAC3947CC7}" type="slidenum">
              <a:rPr lang="nl-NL" smtClean="0">
                <a:cs typeface="Arial" charset="0"/>
              </a:rPr>
              <a:pPr/>
              <a:t>22</a:t>
            </a:fld>
            <a:endParaRPr lang="nl-NL" smtClean="0">
              <a:cs typeface="Arial" charset="0"/>
            </a:endParaRPr>
          </a:p>
        </p:txBody>
      </p:sp>
      <p:sp>
        <p:nvSpPr>
          <p:cNvPr id="61443" name="Rectangle 2"/>
          <p:cNvSpPr>
            <a:spLocks noGrp="1" noChangeArrowheads="1"/>
          </p:cNvSpPr>
          <p:nvPr>
            <p:ph type="title" idx="4294967295"/>
          </p:nvPr>
        </p:nvSpPr>
        <p:spPr>
          <a:xfrm>
            <a:off x="169766" y="1191285"/>
            <a:ext cx="3530038" cy="571500"/>
          </a:xfrm>
        </p:spPr>
        <p:txBody>
          <a:bodyPr/>
          <a:lstStyle/>
          <a:p>
            <a:r>
              <a:rPr lang="nl-NL" dirty="0" err="1" smtClean="0">
                <a:latin typeface="Verdana" pitchFamily="34" charset="0"/>
              </a:rPr>
              <a:t>Future</a:t>
            </a:r>
            <a:r>
              <a:rPr lang="nl-NL" dirty="0" smtClean="0">
                <a:latin typeface="Verdana" pitchFamily="34" charset="0"/>
              </a:rPr>
              <a:t> </a:t>
            </a:r>
            <a:r>
              <a:rPr lang="nl-NL" dirty="0" err="1" smtClean="0">
                <a:latin typeface="Verdana" pitchFamily="34" charset="0"/>
              </a:rPr>
              <a:t>cooperation</a:t>
            </a:r>
            <a:r>
              <a:rPr lang="nl-NL" dirty="0" smtClean="0">
                <a:latin typeface="Verdana" pitchFamily="34" charset="0"/>
              </a:rPr>
              <a:t>: </a:t>
            </a:r>
            <a:r>
              <a:rPr lang="nl-NL" dirty="0" err="1" smtClean="0">
                <a:latin typeface="Verdana" pitchFamily="34" charset="0"/>
              </a:rPr>
              <a:t>horticulture</a:t>
            </a:r>
            <a:endParaRPr lang="nl-NL" dirty="0" smtClean="0">
              <a:latin typeface="Verdana" pitchFamily="34" charset="0"/>
            </a:endParaRPr>
          </a:p>
        </p:txBody>
      </p:sp>
      <p:pic>
        <p:nvPicPr>
          <p:cNvPr id="61445" name="Picture 4" descr="bloemenpakkers hooft"/>
          <p:cNvPicPr>
            <a:picLocks noChangeAspect="1" noChangeArrowheads="1"/>
          </p:cNvPicPr>
          <p:nvPr/>
        </p:nvPicPr>
        <p:blipFill>
          <a:blip r:embed="rId3" cstate="print"/>
          <a:srcRect/>
          <a:stretch>
            <a:fillRect/>
          </a:stretch>
        </p:blipFill>
        <p:spPr bwMode="auto">
          <a:xfrm>
            <a:off x="211013" y="2416122"/>
            <a:ext cx="4093701" cy="3070277"/>
          </a:xfrm>
          <a:prstGeom prst="rect">
            <a:avLst/>
          </a:prstGeom>
          <a:noFill/>
          <a:ln w="9525">
            <a:noFill/>
            <a:miter lim="800000"/>
            <a:headEnd/>
            <a:tailEnd/>
          </a:ln>
        </p:spPr>
      </p:pic>
      <p:grpSp>
        <p:nvGrpSpPr>
          <p:cNvPr id="7" name="Group 6"/>
          <p:cNvGrpSpPr/>
          <p:nvPr/>
        </p:nvGrpSpPr>
        <p:grpSpPr>
          <a:xfrm>
            <a:off x="4417254" y="2590112"/>
            <a:ext cx="2512601" cy="2502394"/>
            <a:chOff x="6119446" y="1477108"/>
            <a:chExt cx="2278966" cy="2307101"/>
          </a:xfrm>
          <a:effectLst>
            <a:outerShdw blurRad="50800" dist="38100" dir="10800000" algn="r" rotWithShape="0">
              <a:prstClr val="black">
                <a:alpha val="40000"/>
              </a:prstClr>
            </a:outerShdw>
          </a:effectLst>
        </p:grpSpPr>
        <p:sp>
          <p:nvSpPr>
            <p:cNvPr id="8" name="Oval 7"/>
            <p:cNvSpPr/>
            <p:nvPr/>
          </p:nvSpPr>
          <p:spPr>
            <a:xfrm>
              <a:off x="6119446" y="1477108"/>
              <a:ext cx="2278966" cy="230710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nl-NL"/>
            </a:p>
          </p:txBody>
        </p:sp>
        <p:sp>
          <p:nvSpPr>
            <p:cNvPr id="9" name="5-Point Star 8"/>
            <p:cNvSpPr/>
            <p:nvPr/>
          </p:nvSpPr>
          <p:spPr>
            <a:xfrm>
              <a:off x="6583679" y="1927273"/>
              <a:ext cx="1406770" cy="1237957"/>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nl-NL"/>
            </a:p>
          </p:txBody>
        </p:sp>
      </p:grpSp>
      <p:sp>
        <p:nvSpPr>
          <p:cNvPr id="10" name="Oval 9"/>
          <p:cNvSpPr/>
          <p:nvPr/>
        </p:nvSpPr>
        <p:spPr>
          <a:xfrm>
            <a:off x="6443850" y="2534334"/>
            <a:ext cx="2527357" cy="2532886"/>
          </a:xfrm>
          <a:prstGeom prst="ellipse">
            <a:avLst/>
          </a:prstGeom>
          <a:blipFill dpi="0" rotWithShape="1">
            <a:blip r:embed="rId4" cstate="print">
              <a:alphaModFix amt="74000"/>
            </a:blip>
            <a:srcRect/>
            <a:stretch>
              <a:fillRect/>
            </a:stretch>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nl-NL"/>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hpBeeldmerk"/>
          <p:cNvSpPr>
            <a:spLocks noGrp="1" noChangeArrowheads="1"/>
          </p:cNvSpPr>
          <p:nvPr>
            <p:ph type="sldNum" sz="quarter" idx="11"/>
          </p:nvPr>
        </p:nvSpPr>
        <p:spPr>
          <a:noFill/>
        </p:spPr>
        <p:txBody>
          <a:bodyPr/>
          <a:lstStyle/>
          <a:p>
            <a:fld id="{E6E921AB-9000-4137-8C8D-4F85492AC9B8}" type="slidenum">
              <a:rPr lang="nl-NL" smtClean="0">
                <a:cs typeface="Arial" charset="0"/>
              </a:rPr>
              <a:pPr/>
              <a:t>23</a:t>
            </a:fld>
            <a:endParaRPr lang="nl-NL" smtClean="0">
              <a:cs typeface="Arial" charset="0"/>
            </a:endParaRPr>
          </a:p>
        </p:txBody>
      </p:sp>
      <p:sp>
        <p:nvSpPr>
          <p:cNvPr id="63491" name="Rectangle 2"/>
          <p:cNvSpPr>
            <a:spLocks noGrp="1" noChangeArrowheads="1"/>
          </p:cNvSpPr>
          <p:nvPr>
            <p:ph type="title" idx="4294967295"/>
          </p:nvPr>
        </p:nvSpPr>
        <p:spPr>
          <a:xfrm>
            <a:off x="169863" y="1079500"/>
            <a:ext cx="8777287" cy="571500"/>
          </a:xfrm>
        </p:spPr>
        <p:txBody>
          <a:bodyPr/>
          <a:lstStyle/>
          <a:p>
            <a:r>
              <a:rPr lang="en-US" dirty="0" smtClean="0">
                <a:latin typeface="Verdana" pitchFamily="34" charset="0"/>
              </a:rPr>
              <a:t>Development of the pigs and poultry industry</a:t>
            </a:r>
          </a:p>
        </p:txBody>
      </p:sp>
      <p:pic>
        <p:nvPicPr>
          <p:cNvPr id="63492" name="Picture 4" descr="piglet"/>
          <p:cNvPicPr>
            <a:picLocks noChangeAspect="1" noChangeArrowheads="1"/>
          </p:cNvPicPr>
          <p:nvPr/>
        </p:nvPicPr>
        <p:blipFill>
          <a:blip r:embed="rId3" cstate="print"/>
          <a:srcRect/>
          <a:stretch>
            <a:fillRect/>
          </a:stretch>
        </p:blipFill>
        <p:spPr bwMode="auto">
          <a:xfrm>
            <a:off x="812800" y="1890713"/>
            <a:ext cx="2665413" cy="1760537"/>
          </a:xfrm>
          <a:prstGeom prst="rect">
            <a:avLst/>
          </a:prstGeom>
          <a:noFill/>
          <a:ln w="9525">
            <a:noFill/>
            <a:miter lim="800000"/>
            <a:headEnd/>
            <a:tailEnd/>
          </a:ln>
        </p:spPr>
      </p:pic>
      <p:pic>
        <p:nvPicPr>
          <p:cNvPr id="63493" name="Picture 5" descr="bird flu 3"/>
          <p:cNvPicPr>
            <a:picLocks noChangeAspect="1" noChangeArrowheads="1"/>
          </p:cNvPicPr>
          <p:nvPr/>
        </p:nvPicPr>
        <p:blipFill>
          <a:blip r:embed="rId4" cstate="print"/>
          <a:srcRect/>
          <a:stretch>
            <a:fillRect/>
          </a:stretch>
        </p:blipFill>
        <p:spPr bwMode="auto">
          <a:xfrm>
            <a:off x="7150100" y="1603375"/>
            <a:ext cx="1682750" cy="2447925"/>
          </a:xfrm>
          <a:prstGeom prst="rect">
            <a:avLst/>
          </a:prstGeom>
          <a:noFill/>
          <a:ln w="9525">
            <a:noFill/>
            <a:miter lim="800000"/>
            <a:headEnd/>
            <a:tailEnd/>
          </a:ln>
        </p:spPr>
      </p:pic>
      <p:pic>
        <p:nvPicPr>
          <p:cNvPr id="63494" name="Picture 6" descr="slachtlijn"/>
          <p:cNvPicPr>
            <a:picLocks noChangeAspect="1" noChangeArrowheads="1"/>
          </p:cNvPicPr>
          <p:nvPr/>
        </p:nvPicPr>
        <p:blipFill>
          <a:blip r:embed="rId5" cstate="print"/>
          <a:srcRect/>
          <a:stretch>
            <a:fillRect/>
          </a:stretch>
        </p:blipFill>
        <p:spPr bwMode="auto">
          <a:xfrm>
            <a:off x="1820863" y="4051300"/>
            <a:ext cx="2665412" cy="2109788"/>
          </a:xfrm>
          <a:prstGeom prst="rect">
            <a:avLst/>
          </a:prstGeom>
          <a:noFill/>
          <a:ln w="9525">
            <a:noFill/>
            <a:miter lim="800000"/>
            <a:headEnd/>
            <a:tailEnd/>
          </a:ln>
        </p:spPr>
      </p:pic>
      <p:pic>
        <p:nvPicPr>
          <p:cNvPr id="63495" name="Picture 7" descr="chicks"/>
          <p:cNvPicPr>
            <a:picLocks noChangeAspect="1" noChangeArrowheads="1"/>
          </p:cNvPicPr>
          <p:nvPr/>
        </p:nvPicPr>
        <p:blipFill>
          <a:blip r:embed="rId6" cstate="print"/>
          <a:srcRect/>
          <a:stretch>
            <a:fillRect/>
          </a:stretch>
        </p:blipFill>
        <p:spPr bwMode="auto">
          <a:xfrm>
            <a:off x="5062538" y="4267200"/>
            <a:ext cx="2879725" cy="1935163"/>
          </a:xfrm>
          <a:prstGeom prst="rect">
            <a:avLst/>
          </a:prstGeom>
          <a:noFill/>
          <a:ln w="9525">
            <a:noFill/>
            <a:miter lim="800000"/>
            <a:headEnd/>
            <a:tailEnd/>
          </a:ln>
        </p:spPr>
      </p:pic>
      <p:pic>
        <p:nvPicPr>
          <p:cNvPr id="63496" name="Picture 8" descr="chicken vietnam"/>
          <p:cNvPicPr>
            <a:picLocks noChangeAspect="1" noChangeArrowheads="1"/>
          </p:cNvPicPr>
          <p:nvPr/>
        </p:nvPicPr>
        <p:blipFill>
          <a:blip r:embed="rId7" cstate="print"/>
          <a:srcRect/>
          <a:stretch>
            <a:fillRect/>
          </a:stretch>
        </p:blipFill>
        <p:spPr bwMode="auto">
          <a:xfrm>
            <a:off x="3694113" y="1819275"/>
            <a:ext cx="3214687" cy="2114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hpBeeldmerk"/>
          <p:cNvSpPr>
            <a:spLocks noGrp="1" noChangeArrowheads="1"/>
          </p:cNvSpPr>
          <p:nvPr>
            <p:ph type="sldNum" sz="quarter" idx="11"/>
          </p:nvPr>
        </p:nvSpPr>
        <p:spPr>
          <a:noFill/>
        </p:spPr>
        <p:txBody>
          <a:bodyPr/>
          <a:lstStyle/>
          <a:p>
            <a:fld id="{15246467-D174-413F-AA61-4D6745191202}" type="slidenum">
              <a:rPr lang="nl-NL" smtClean="0">
                <a:cs typeface="Arial" charset="0"/>
              </a:rPr>
              <a:pPr/>
              <a:t>24</a:t>
            </a:fld>
            <a:endParaRPr lang="nl-NL" smtClean="0">
              <a:cs typeface="Arial" charset="0"/>
            </a:endParaRPr>
          </a:p>
        </p:txBody>
      </p:sp>
      <p:sp>
        <p:nvSpPr>
          <p:cNvPr id="67587" name="Rectangle 2"/>
          <p:cNvSpPr>
            <a:spLocks noGrp="1" noChangeArrowheads="1"/>
          </p:cNvSpPr>
          <p:nvPr>
            <p:ph type="title" idx="4294967295"/>
          </p:nvPr>
        </p:nvSpPr>
        <p:spPr>
          <a:xfrm>
            <a:off x="366713" y="1233488"/>
            <a:ext cx="4121150" cy="571500"/>
          </a:xfrm>
        </p:spPr>
        <p:txBody>
          <a:bodyPr/>
          <a:lstStyle/>
          <a:p>
            <a:r>
              <a:rPr lang="en-US" smtClean="0">
                <a:latin typeface="Verdana" pitchFamily="34" charset="0"/>
              </a:rPr>
              <a:t>Tracking Development</a:t>
            </a:r>
          </a:p>
        </p:txBody>
      </p:sp>
      <p:pic>
        <p:nvPicPr>
          <p:cNvPr id="67588" name="Picture 2"/>
          <p:cNvPicPr>
            <a:picLocks noGrp="1" noChangeAspect="1" noChangeArrowheads="1"/>
          </p:cNvPicPr>
          <p:nvPr>
            <p:ph idx="1"/>
          </p:nvPr>
        </p:nvPicPr>
        <p:blipFill>
          <a:blip r:embed="rId3" cstate="print"/>
          <a:srcRect/>
          <a:stretch>
            <a:fillRect/>
          </a:stretch>
        </p:blipFill>
        <p:spPr>
          <a:xfrm>
            <a:off x="1019175" y="1798638"/>
            <a:ext cx="6559550" cy="4273550"/>
          </a:xfr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hpBeeldmerk"/>
          <p:cNvSpPr>
            <a:spLocks noGrp="1" noChangeArrowheads="1"/>
          </p:cNvSpPr>
          <p:nvPr>
            <p:ph type="sldNum" sz="quarter" idx="11"/>
          </p:nvPr>
        </p:nvSpPr>
        <p:spPr>
          <a:noFill/>
        </p:spPr>
        <p:txBody>
          <a:bodyPr/>
          <a:lstStyle/>
          <a:p>
            <a:fld id="{1F1318C7-51A2-4D9D-B4B8-D7DC201E82FB}" type="slidenum">
              <a:rPr lang="nl-NL" smtClean="0">
                <a:cs typeface="Arial" charset="0"/>
              </a:rPr>
              <a:pPr/>
              <a:t>25</a:t>
            </a:fld>
            <a:endParaRPr lang="nl-NL" smtClean="0">
              <a:cs typeface="Arial" charset="0"/>
            </a:endParaRPr>
          </a:p>
        </p:txBody>
      </p:sp>
      <p:sp>
        <p:nvSpPr>
          <p:cNvPr id="71683" name="Rectangle 2"/>
          <p:cNvSpPr>
            <a:spLocks noGrp="1" noChangeArrowheads="1"/>
          </p:cNvSpPr>
          <p:nvPr>
            <p:ph type="title" idx="4294967295"/>
          </p:nvPr>
        </p:nvSpPr>
        <p:spPr>
          <a:xfrm>
            <a:off x="366713" y="1233488"/>
            <a:ext cx="4121150" cy="571500"/>
          </a:xfrm>
        </p:spPr>
        <p:txBody>
          <a:bodyPr/>
          <a:lstStyle/>
          <a:p>
            <a:r>
              <a:rPr lang="en-US" smtClean="0">
                <a:latin typeface="Verdana" pitchFamily="34" charset="0"/>
              </a:rPr>
              <a:t>Tracking development</a:t>
            </a:r>
          </a:p>
        </p:txBody>
      </p:sp>
      <p:sp>
        <p:nvSpPr>
          <p:cNvPr id="71684" name="Content Placeholder 2"/>
          <p:cNvSpPr>
            <a:spLocks noGrp="1"/>
          </p:cNvSpPr>
          <p:nvPr>
            <p:ph idx="1"/>
          </p:nvPr>
        </p:nvSpPr>
        <p:spPr>
          <a:xfrm>
            <a:off x="369888" y="1798638"/>
            <a:ext cx="7858125" cy="4273550"/>
          </a:xfrm>
        </p:spPr>
        <p:txBody>
          <a:bodyPr/>
          <a:lstStyle/>
          <a:p>
            <a:r>
              <a:rPr lang="en-US" b="1" dirty="0" smtClean="0"/>
              <a:t>Conclusion</a:t>
            </a:r>
          </a:p>
          <a:p>
            <a:r>
              <a:rPr lang="en-US" dirty="0" smtClean="0"/>
              <a:t/>
            </a:r>
            <a:br>
              <a:rPr lang="en-US" dirty="0" smtClean="0"/>
            </a:br>
            <a:r>
              <a:rPr lang="en-US" dirty="0" smtClean="0"/>
              <a:t>Sustained poverty reduction takes place in any country where the following three preconditions are all simultaneously and consistently met: </a:t>
            </a:r>
            <a:br>
              <a:rPr lang="en-US" dirty="0" smtClean="0"/>
            </a:br>
            <a:r>
              <a:rPr lang="en-US" dirty="0" smtClean="0"/>
              <a:t>1) adequate macroeconomic management; </a:t>
            </a:r>
            <a:br>
              <a:rPr lang="en-US" dirty="0" smtClean="0"/>
            </a:br>
            <a:r>
              <a:rPr lang="en-US" dirty="0" smtClean="0"/>
              <a:t>2) economic freedom for peasants and small entrepreneurs; </a:t>
            </a:r>
            <a:br>
              <a:rPr lang="en-US" dirty="0" smtClean="0"/>
            </a:br>
            <a:r>
              <a:rPr lang="en-US" dirty="0" smtClean="0"/>
              <a:t>3) pro-poor, pro-rural public spending.</a:t>
            </a:r>
          </a:p>
          <a:p>
            <a:endParaRPr lang="en-US" dirty="0" smtClean="0"/>
          </a:p>
          <a:p>
            <a:r>
              <a:rPr lang="en-US" dirty="0" smtClean="0"/>
              <a:t>Conclusion: State-led rural and agricultural development, leading to higher incomes for peasant farmers, has been crucial to Southeast Asia's success, and we infer that its absence has also been crucial to Sub-Saharan Africa's failure.</a:t>
            </a:r>
            <a:endParaRPr lang="nl-NL"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hpBeeldmerk"/>
          <p:cNvSpPr>
            <a:spLocks noGrp="1" noChangeArrowheads="1"/>
          </p:cNvSpPr>
          <p:nvPr>
            <p:ph type="sldNum" sz="quarter" idx="11"/>
          </p:nvPr>
        </p:nvSpPr>
        <p:spPr>
          <a:noFill/>
        </p:spPr>
        <p:txBody>
          <a:bodyPr/>
          <a:lstStyle/>
          <a:p>
            <a:fld id="{6EF4DDA2-3036-4D5F-96C5-C9330428D465}" type="slidenum">
              <a:rPr lang="nl-NL" smtClean="0">
                <a:cs typeface="Arial" charset="0"/>
              </a:rPr>
              <a:pPr/>
              <a:t>26</a:t>
            </a:fld>
            <a:endParaRPr lang="nl-NL" smtClean="0">
              <a:cs typeface="Arial" charset="0"/>
            </a:endParaRPr>
          </a:p>
        </p:txBody>
      </p:sp>
      <p:sp>
        <p:nvSpPr>
          <p:cNvPr id="73731" name="Rectangle 2"/>
          <p:cNvSpPr>
            <a:spLocks noGrp="1" noChangeArrowheads="1"/>
          </p:cNvSpPr>
          <p:nvPr>
            <p:ph type="title" idx="4294967295"/>
          </p:nvPr>
        </p:nvSpPr>
        <p:spPr>
          <a:xfrm>
            <a:off x="366713" y="1233488"/>
            <a:ext cx="7075487" cy="571500"/>
          </a:xfrm>
        </p:spPr>
        <p:txBody>
          <a:bodyPr/>
          <a:lstStyle/>
          <a:p>
            <a:r>
              <a:rPr lang="en-US" dirty="0" smtClean="0">
                <a:latin typeface="Verdana" pitchFamily="34" charset="0"/>
              </a:rPr>
              <a:t>Agriculture is part of the solution!</a:t>
            </a:r>
          </a:p>
        </p:txBody>
      </p:sp>
      <p:pic>
        <p:nvPicPr>
          <p:cNvPr id="73732" name="Picture 4" descr="vietnamese jongen met vis"/>
          <p:cNvPicPr>
            <a:picLocks noChangeAspect="1" noChangeArrowheads="1"/>
          </p:cNvPicPr>
          <p:nvPr/>
        </p:nvPicPr>
        <p:blipFill>
          <a:blip r:embed="rId3" cstate="print"/>
          <a:srcRect/>
          <a:stretch>
            <a:fillRect/>
          </a:stretch>
        </p:blipFill>
        <p:spPr bwMode="auto">
          <a:xfrm>
            <a:off x="1828800" y="1847850"/>
            <a:ext cx="5556250" cy="4052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hpBeeldmerk"/>
          <p:cNvSpPr>
            <a:spLocks noGrp="1" noChangeArrowheads="1"/>
          </p:cNvSpPr>
          <p:nvPr>
            <p:ph type="sldNum" sz="quarter" idx="11"/>
          </p:nvPr>
        </p:nvSpPr>
        <p:spPr>
          <a:noFill/>
        </p:spPr>
        <p:txBody>
          <a:bodyPr/>
          <a:lstStyle/>
          <a:p>
            <a:fld id="{A8BB6278-C7BC-4806-8077-2F2C4031017A}" type="slidenum">
              <a:rPr lang="nl-NL" smtClean="0">
                <a:cs typeface="Arial" charset="0"/>
              </a:rPr>
              <a:pPr/>
              <a:t>3</a:t>
            </a:fld>
            <a:endParaRPr lang="nl-NL" smtClean="0">
              <a:cs typeface="Arial" charset="0"/>
            </a:endParaRPr>
          </a:p>
        </p:txBody>
      </p:sp>
      <p:sp>
        <p:nvSpPr>
          <p:cNvPr id="24580" name="Rectangle 2"/>
          <p:cNvSpPr>
            <a:spLocks noGrp="1" noChangeArrowheads="1"/>
          </p:cNvSpPr>
          <p:nvPr>
            <p:ph type="title" idx="4294967295"/>
          </p:nvPr>
        </p:nvSpPr>
        <p:spPr>
          <a:xfrm>
            <a:off x="366713" y="1233488"/>
            <a:ext cx="4613250" cy="571500"/>
          </a:xfrm>
        </p:spPr>
        <p:txBody>
          <a:bodyPr/>
          <a:lstStyle/>
          <a:p>
            <a:r>
              <a:rPr lang="en-US" dirty="0" smtClean="0">
                <a:latin typeface="Verdana" pitchFamily="34" charset="0"/>
              </a:rPr>
              <a:t>Agricultural development and poverty reduction</a:t>
            </a:r>
          </a:p>
        </p:txBody>
      </p:sp>
      <p:sp>
        <p:nvSpPr>
          <p:cNvPr id="24581" name="Rectangle 3"/>
          <p:cNvSpPr>
            <a:spLocks noGrp="1" noChangeArrowheads="1"/>
          </p:cNvSpPr>
          <p:nvPr>
            <p:ph type="body" sz="half" idx="4294967295"/>
          </p:nvPr>
        </p:nvSpPr>
        <p:spPr>
          <a:xfrm>
            <a:off x="366713" y="2095500"/>
            <a:ext cx="4008437" cy="4059238"/>
          </a:xfrm>
        </p:spPr>
        <p:txBody>
          <a:bodyPr/>
          <a:lstStyle/>
          <a:p>
            <a:pPr marL="0" indent="0"/>
            <a:r>
              <a:rPr lang="en-US" smtClean="0"/>
              <a:t>Theodore Schultz acceptance speech for the 1979 Nobel Prize in Economics</a:t>
            </a:r>
            <a:endParaRPr lang="nl-NL" smtClean="0"/>
          </a:p>
          <a:p>
            <a:pPr marL="0" indent="0"/>
            <a:r>
              <a:rPr lang="en-US" i="1" smtClean="0"/>
              <a:t>“Most of the people in the world are poor, so if we knew the economics of being poor we</a:t>
            </a:r>
          </a:p>
          <a:p>
            <a:pPr marL="0" indent="0"/>
            <a:r>
              <a:rPr lang="en-US" i="1" smtClean="0"/>
              <a:t>would know much of the economics that really matters. Most of the world's poor people earn</a:t>
            </a:r>
          </a:p>
          <a:p>
            <a:pPr marL="0" indent="0"/>
            <a:r>
              <a:rPr lang="en-US" i="1" smtClean="0"/>
              <a:t>their living from agriculture, so if we knew the economics of agriculture we would know much</a:t>
            </a:r>
          </a:p>
          <a:p>
            <a:pPr marL="0" indent="0"/>
            <a:r>
              <a:rPr lang="en-US" i="1" smtClean="0"/>
              <a:t>of the economics of being poor” (Shultz, 1979).</a:t>
            </a:r>
            <a:endParaRPr lang="en-US" smtClean="0">
              <a:latin typeface="Verdana" pitchFamily="34" charset="0"/>
            </a:endParaRPr>
          </a:p>
        </p:txBody>
      </p:sp>
      <p:pic>
        <p:nvPicPr>
          <p:cNvPr id="24582" name="Content Placeholder 7" descr="Schultz.jpg"/>
          <p:cNvPicPr>
            <a:picLocks noGrp="1" noChangeAspect="1"/>
          </p:cNvPicPr>
          <p:nvPr>
            <p:ph sz="half" idx="4294967295"/>
          </p:nvPr>
        </p:nvPicPr>
        <p:blipFill>
          <a:blip r:embed="rId3" cstate="print"/>
          <a:srcRect/>
          <a:stretch>
            <a:fillRect/>
          </a:stretch>
        </p:blipFill>
        <p:spPr>
          <a:xfrm>
            <a:off x="5594350" y="1982788"/>
            <a:ext cx="2540000" cy="3403600"/>
          </a:xfr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hpBeeldmerk"/>
          <p:cNvSpPr>
            <a:spLocks noGrp="1" noChangeArrowheads="1"/>
          </p:cNvSpPr>
          <p:nvPr>
            <p:ph type="sldNum" sz="quarter" idx="11"/>
          </p:nvPr>
        </p:nvSpPr>
        <p:spPr>
          <a:noFill/>
        </p:spPr>
        <p:txBody>
          <a:bodyPr/>
          <a:lstStyle/>
          <a:p>
            <a:fld id="{7BCAB7FA-912C-4F71-8545-E26CD4797301}" type="slidenum">
              <a:rPr lang="nl-NL" smtClean="0">
                <a:cs typeface="Arial" charset="0"/>
              </a:rPr>
              <a:pPr/>
              <a:t>4</a:t>
            </a:fld>
            <a:endParaRPr lang="nl-NL" smtClean="0">
              <a:cs typeface="Arial" charset="0"/>
            </a:endParaRPr>
          </a:p>
        </p:txBody>
      </p:sp>
      <p:sp>
        <p:nvSpPr>
          <p:cNvPr id="26627" name="Rectangle 2"/>
          <p:cNvSpPr>
            <a:spLocks noGrp="1" noChangeArrowheads="1"/>
          </p:cNvSpPr>
          <p:nvPr>
            <p:ph type="title" idx="4294967295"/>
          </p:nvPr>
        </p:nvSpPr>
        <p:spPr>
          <a:xfrm>
            <a:off x="366713" y="1233488"/>
            <a:ext cx="4121150" cy="571500"/>
          </a:xfrm>
        </p:spPr>
        <p:txBody>
          <a:bodyPr/>
          <a:lstStyle/>
          <a:p>
            <a:r>
              <a:rPr lang="en-US" dirty="0" smtClean="0">
                <a:latin typeface="Verdana" pitchFamily="34" charset="0"/>
              </a:rPr>
              <a:t>Development Vietnam</a:t>
            </a:r>
          </a:p>
        </p:txBody>
      </p:sp>
      <p:graphicFrame>
        <p:nvGraphicFramePr>
          <p:cNvPr id="8" name="Content Placeholder 7"/>
          <p:cNvGraphicFramePr>
            <a:graphicFrameLocks noGrp="1"/>
          </p:cNvGraphicFramePr>
          <p:nvPr>
            <p:ph sz="half" idx="4294967295"/>
          </p:nvPr>
        </p:nvGraphicFramePr>
        <p:xfrm>
          <a:off x="590843" y="1927273"/>
          <a:ext cx="3363546" cy="40093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6629" name="Picture 8" descr="vietnam_rice.jpg"/>
          <p:cNvPicPr>
            <a:picLocks noChangeAspect="1"/>
          </p:cNvPicPr>
          <p:nvPr/>
        </p:nvPicPr>
        <p:blipFill>
          <a:blip r:embed="rId8" cstate="print"/>
          <a:srcRect b="11363"/>
          <a:stretch>
            <a:fillRect/>
          </a:stretch>
        </p:blipFill>
        <p:spPr bwMode="auto">
          <a:xfrm>
            <a:off x="4584700" y="1049338"/>
            <a:ext cx="4559300" cy="52816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hpBeeldmerk"/>
          <p:cNvSpPr>
            <a:spLocks noGrp="1" noChangeArrowheads="1"/>
          </p:cNvSpPr>
          <p:nvPr>
            <p:ph type="sldNum" sz="quarter" idx="11"/>
          </p:nvPr>
        </p:nvSpPr>
        <p:spPr>
          <a:noFill/>
        </p:spPr>
        <p:txBody>
          <a:bodyPr/>
          <a:lstStyle/>
          <a:p>
            <a:fld id="{F87578D3-A5F2-4E09-ADE8-5554DA4AEEC7}" type="slidenum">
              <a:rPr lang="nl-NL" smtClean="0">
                <a:cs typeface="Arial" charset="0"/>
              </a:rPr>
              <a:pPr/>
              <a:t>5</a:t>
            </a:fld>
            <a:endParaRPr lang="nl-NL" smtClean="0">
              <a:cs typeface="Arial" charset="0"/>
            </a:endParaRPr>
          </a:p>
        </p:txBody>
      </p:sp>
      <p:sp>
        <p:nvSpPr>
          <p:cNvPr id="28675" name="Rectangle 2"/>
          <p:cNvSpPr>
            <a:spLocks noGrp="1" noChangeArrowheads="1"/>
          </p:cNvSpPr>
          <p:nvPr>
            <p:ph type="title" idx="4294967295"/>
          </p:nvPr>
        </p:nvSpPr>
        <p:spPr>
          <a:xfrm>
            <a:off x="366713" y="1233488"/>
            <a:ext cx="4627562" cy="571500"/>
          </a:xfrm>
        </p:spPr>
        <p:txBody>
          <a:bodyPr/>
          <a:lstStyle/>
          <a:p>
            <a:r>
              <a:rPr lang="en-US" dirty="0" smtClean="0">
                <a:latin typeface="Verdana" pitchFamily="34" charset="0"/>
              </a:rPr>
              <a:t>Total Trade</a:t>
            </a:r>
          </a:p>
        </p:txBody>
      </p:sp>
      <p:pic>
        <p:nvPicPr>
          <p:cNvPr id="28676" name="Picture 2"/>
          <p:cNvPicPr>
            <a:picLocks noChangeAspect="1" noChangeArrowheads="1"/>
          </p:cNvPicPr>
          <p:nvPr/>
        </p:nvPicPr>
        <p:blipFill>
          <a:blip r:embed="rId3" cstate="print"/>
          <a:srcRect/>
          <a:stretch>
            <a:fillRect/>
          </a:stretch>
        </p:blipFill>
        <p:spPr bwMode="auto">
          <a:xfrm>
            <a:off x="506413" y="1785938"/>
            <a:ext cx="7618412" cy="45450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hpBeeldmerk"/>
          <p:cNvSpPr>
            <a:spLocks noGrp="1" noChangeArrowheads="1"/>
          </p:cNvSpPr>
          <p:nvPr>
            <p:ph type="sldNum" sz="quarter" idx="11"/>
          </p:nvPr>
        </p:nvSpPr>
        <p:spPr>
          <a:noFill/>
        </p:spPr>
        <p:txBody>
          <a:bodyPr/>
          <a:lstStyle/>
          <a:p>
            <a:fld id="{DBB3F7FF-7A85-4996-A6F2-DA7C7699DB18}" type="slidenum">
              <a:rPr lang="nl-NL" smtClean="0">
                <a:cs typeface="Arial" charset="0"/>
              </a:rPr>
              <a:pPr/>
              <a:t>6</a:t>
            </a:fld>
            <a:endParaRPr lang="nl-NL" smtClean="0">
              <a:cs typeface="Arial" charset="0"/>
            </a:endParaRPr>
          </a:p>
        </p:txBody>
      </p:sp>
      <p:sp>
        <p:nvSpPr>
          <p:cNvPr id="30723" name="Rectangle 2"/>
          <p:cNvSpPr>
            <a:spLocks noGrp="1" noChangeArrowheads="1"/>
          </p:cNvSpPr>
          <p:nvPr>
            <p:ph type="title" idx="4294967295"/>
          </p:nvPr>
        </p:nvSpPr>
        <p:spPr>
          <a:xfrm>
            <a:off x="366713" y="1233488"/>
            <a:ext cx="4627562" cy="571500"/>
          </a:xfrm>
        </p:spPr>
        <p:txBody>
          <a:bodyPr/>
          <a:lstStyle/>
          <a:p>
            <a:r>
              <a:rPr lang="en-US" dirty="0" smtClean="0">
                <a:latin typeface="Verdana" pitchFamily="34" charset="0"/>
              </a:rPr>
              <a:t>Agricultural Trade</a:t>
            </a:r>
          </a:p>
        </p:txBody>
      </p:sp>
      <p:pic>
        <p:nvPicPr>
          <p:cNvPr id="30724" name="Picture 1"/>
          <p:cNvPicPr>
            <a:picLocks noChangeAspect="1" noChangeArrowheads="1"/>
          </p:cNvPicPr>
          <p:nvPr/>
        </p:nvPicPr>
        <p:blipFill>
          <a:blip r:embed="rId3" cstate="print"/>
          <a:srcRect/>
          <a:stretch>
            <a:fillRect/>
          </a:stretch>
        </p:blipFill>
        <p:spPr bwMode="auto">
          <a:xfrm>
            <a:off x="436563" y="1757363"/>
            <a:ext cx="7413625" cy="4448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hpBeeldmerk"/>
          <p:cNvSpPr>
            <a:spLocks noGrp="1" noChangeArrowheads="1"/>
          </p:cNvSpPr>
          <p:nvPr>
            <p:ph type="sldNum" sz="quarter" idx="11"/>
          </p:nvPr>
        </p:nvSpPr>
        <p:spPr>
          <a:noFill/>
        </p:spPr>
        <p:txBody>
          <a:bodyPr/>
          <a:lstStyle/>
          <a:p>
            <a:fld id="{BBBEFAD9-C32F-46BC-8748-B675E84A5874}" type="slidenum">
              <a:rPr lang="nl-NL" smtClean="0">
                <a:cs typeface="Arial" charset="0"/>
              </a:rPr>
              <a:pPr/>
              <a:t>7</a:t>
            </a:fld>
            <a:endParaRPr lang="nl-NL" smtClean="0">
              <a:cs typeface="Arial" charset="0"/>
            </a:endParaRPr>
          </a:p>
        </p:txBody>
      </p:sp>
      <p:sp>
        <p:nvSpPr>
          <p:cNvPr id="34819" name="Rectangle 7"/>
          <p:cNvSpPr>
            <a:spLocks noGrp="1" noChangeArrowheads="1"/>
          </p:cNvSpPr>
          <p:nvPr>
            <p:ph type="title" idx="4294967295"/>
          </p:nvPr>
        </p:nvSpPr>
        <p:spPr/>
        <p:txBody>
          <a:bodyPr/>
          <a:lstStyle/>
          <a:p>
            <a:r>
              <a:rPr lang="en-US" dirty="0" smtClean="0">
                <a:latin typeface="Verdana" pitchFamily="34" charset="0"/>
              </a:rPr>
              <a:t>Agricultural Productivity</a:t>
            </a:r>
          </a:p>
        </p:txBody>
      </p:sp>
      <p:pic>
        <p:nvPicPr>
          <p:cNvPr id="34820" name="Picture 2"/>
          <p:cNvPicPr>
            <a:picLocks noChangeAspect="1" noChangeArrowheads="1"/>
          </p:cNvPicPr>
          <p:nvPr/>
        </p:nvPicPr>
        <p:blipFill>
          <a:blip r:embed="rId3" cstate="print"/>
          <a:srcRect/>
          <a:stretch>
            <a:fillRect/>
          </a:stretch>
        </p:blipFill>
        <p:spPr bwMode="auto">
          <a:xfrm>
            <a:off x="477838" y="1889125"/>
            <a:ext cx="7377112" cy="4283075"/>
          </a:xfrm>
          <a:prstGeom prst="rect">
            <a:avLst/>
          </a:prstGeom>
          <a:noFill/>
          <a:ln w="9525">
            <a:noFill/>
            <a:miter lim="800000"/>
            <a:headEnd/>
            <a:tailEnd/>
          </a:ln>
        </p:spPr>
      </p:pic>
      <p:sp>
        <p:nvSpPr>
          <p:cNvPr id="9" name="Right Brace 8"/>
          <p:cNvSpPr/>
          <p:nvPr/>
        </p:nvSpPr>
        <p:spPr bwMode="auto">
          <a:xfrm>
            <a:off x="6904038" y="2776538"/>
            <a:ext cx="228600" cy="1143000"/>
          </a:xfrm>
          <a:prstGeom prst="rightBrac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nchor="ctr"/>
          <a:lstStyle/>
          <a:p>
            <a:pPr eaLnBrk="0" hangingPunct="0">
              <a:defRPr/>
            </a:pPr>
            <a:endParaRPr lang="en-US">
              <a:latin typeface="Times New Roman" pitchFamily="18" charset="0"/>
            </a:endParaRPr>
          </a:p>
        </p:txBody>
      </p:sp>
      <p:sp>
        <p:nvSpPr>
          <p:cNvPr id="34822" name="TextBox 9"/>
          <p:cNvSpPr txBox="1">
            <a:spLocks noChangeArrowheads="1"/>
          </p:cNvSpPr>
          <p:nvPr/>
        </p:nvSpPr>
        <p:spPr bwMode="auto">
          <a:xfrm flipH="1">
            <a:off x="7132638" y="3168650"/>
            <a:ext cx="1757362" cy="369888"/>
          </a:xfrm>
          <a:prstGeom prst="rect">
            <a:avLst/>
          </a:prstGeom>
          <a:noFill/>
          <a:ln w="9525">
            <a:noFill/>
            <a:miter lim="800000"/>
            <a:headEnd/>
            <a:tailEnd/>
          </a:ln>
        </p:spPr>
        <p:txBody>
          <a:bodyPr>
            <a:spAutoFit/>
          </a:bodyPr>
          <a:lstStyle/>
          <a:p>
            <a:pPr eaLnBrk="0" hangingPunct="0"/>
            <a:r>
              <a:rPr lang="en-US" sz="1800" dirty="0" smtClean="0"/>
              <a:t>Productivity</a:t>
            </a:r>
            <a:endParaRPr lang="en-US" sz="18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hpBeeldmerk"/>
          <p:cNvSpPr>
            <a:spLocks noGrp="1" noChangeArrowheads="1"/>
          </p:cNvSpPr>
          <p:nvPr>
            <p:ph type="sldNum" sz="quarter" idx="11"/>
          </p:nvPr>
        </p:nvSpPr>
        <p:spPr>
          <a:noFill/>
        </p:spPr>
        <p:txBody>
          <a:bodyPr/>
          <a:lstStyle/>
          <a:p>
            <a:fld id="{8E61F80A-EE43-482B-BA94-AC8BA8B538BD}" type="slidenum">
              <a:rPr lang="nl-NL" smtClean="0">
                <a:cs typeface="Arial" charset="0"/>
              </a:rPr>
              <a:pPr/>
              <a:t>8</a:t>
            </a:fld>
            <a:endParaRPr lang="nl-NL" smtClean="0">
              <a:cs typeface="Arial" charset="0"/>
            </a:endParaRPr>
          </a:p>
        </p:txBody>
      </p:sp>
      <p:sp>
        <p:nvSpPr>
          <p:cNvPr id="36867" name="Rectangle 2"/>
          <p:cNvSpPr>
            <a:spLocks noGrp="1" noChangeArrowheads="1"/>
          </p:cNvSpPr>
          <p:nvPr>
            <p:ph type="title" idx="4294967295"/>
          </p:nvPr>
        </p:nvSpPr>
        <p:spPr>
          <a:xfrm>
            <a:off x="366712" y="1233488"/>
            <a:ext cx="6188833" cy="571500"/>
          </a:xfrm>
        </p:spPr>
        <p:txBody>
          <a:bodyPr/>
          <a:lstStyle/>
          <a:p>
            <a:r>
              <a:rPr lang="en-US" dirty="0" smtClean="0">
                <a:latin typeface="Verdana" pitchFamily="34" charset="0"/>
              </a:rPr>
              <a:t>Development agricultural area</a:t>
            </a:r>
          </a:p>
        </p:txBody>
      </p:sp>
      <p:pic>
        <p:nvPicPr>
          <p:cNvPr id="36868" name="Picture 2"/>
          <p:cNvPicPr>
            <a:picLocks noChangeAspect="1" noChangeArrowheads="1"/>
          </p:cNvPicPr>
          <p:nvPr/>
        </p:nvPicPr>
        <p:blipFill>
          <a:blip r:embed="rId3" cstate="print"/>
          <a:srcRect/>
          <a:stretch>
            <a:fillRect/>
          </a:stretch>
        </p:blipFill>
        <p:spPr bwMode="auto">
          <a:xfrm>
            <a:off x="4592638" y="2222500"/>
            <a:ext cx="4383087" cy="3405188"/>
          </a:xfrm>
          <a:prstGeom prst="rect">
            <a:avLst/>
          </a:prstGeom>
          <a:noFill/>
          <a:ln w="9525">
            <a:noFill/>
            <a:miter lim="800000"/>
            <a:headEnd/>
            <a:tailEnd/>
          </a:ln>
        </p:spPr>
      </p:pic>
      <p:pic>
        <p:nvPicPr>
          <p:cNvPr id="36869" name="Picture 4"/>
          <p:cNvPicPr>
            <a:picLocks noChangeAspect="1" noChangeArrowheads="1"/>
          </p:cNvPicPr>
          <p:nvPr/>
        </p:nvPicPr>
        <p:blipFill>
          <a:blip r:embed="rId4" cstate="print"/>
          <a:srcRect/>
          <a:stretch>
            <a:fillRect/>
          </a:stretch>
        </p:blipFill>
        <p:spPr bwMode="auto">
          <a:xfrm>
            <a:off x="42863" y="2236788"/>
            <a:ext cx="4445000" cy="3390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hpBeeldmerk"/>
          <p:cNvSpPr>
            <a:spLocks noGrp="1" noChangeArrowheads="1"/>
          </p:cNvSpPr>
          <p:nvPr>
            <p:ph type="sldNum" sz="quarter" idx="11"/>
          </p:nvPr>
        </p:nvSpPr>
        <p:spPr>
          <a:noFill/>
        </p:spPr>
        <p:txBody>
          <a:bodyPr/>
          <a:lstStyle/>
          <a:p>
            <a:fld id="{784601BA-61EA-4B8A-A165-BA66C16E748B}" type="slidenum">
              <a:rPr lang="nl-NL" smtClean="0">
                <a:cs typeface="Arial" charset="0"/>
              </a:rPr>
              <a:pPr/>
              <a:t>9</a:t>
            </a:fld>
            <a:endParaRPr lang="nl-NL" smtClean="0">
              <a:cs typeface="Arial" charset="0"/>
            </a:endParaRPr>
          </a:p>
        </p:txBody>
      </p:sp>
      <p:sp>
        <p:nvSpPr>
          <p:cNvPr id="38915" name="Rectangle 2"/>
          <p:cNvSpPr>
            <a:spLocks noGrp="1" noChangeArrowheads="1"/>
          </p:cNvSpPr>
          <p:nvPr>
            <p:ph type="title" idx="4294967295"/>
          </p:nvPr>
        </p:nvSpPr>
        <p:spPr>
          <a:xfrm>
            <a:off x="366713" y="1233488"/>
            <a:ext cx="4121150" cy="571500"/>
          </a:xfrm>
        </p:spPr>
        <p:txBody>
          <a:bodyPr/>
          <a:lstStyle/>
          <a:p>
            <a:r>
              <a:rPr lang="en-US" dirty="0" smtClean="0">
                <a:latin typeface="Verdana" pitchFamily="34" charset="0"/>
              </a:rPr>
              <a:t>Poverty reduction</a:t>
            </a:r>
          </a:p>
        </p:txBody>
      </p:sp>
      <p:graphicFrame>
        <p:nvGraphicFramePr>
          <p:cNvPr id="8" name="Table 7"/>
          <p:cNvGraphicFramePr>
            <a:graphicFrameLocks noGrp="1"/>
          </p:cNvGraphicFramePr>
          <p:nvPr/>
        </p:nvGraphicFramePr>
        <p:xfrm>
          <a:off x="457200" y="2133600"/>
          <a:ext cx="8110025" cy="2656587"/>
        </p:xfrm>
        <a:graphic>
          <a:graphicData uri="http://schemas.openxmlformats.org/drawingml/2006/table">
            <a:tbl>
              <a:tblPr/>
              <a:tblGrid>
                <a:gridCol w="2592260"/>
                <a:gridCol w="1103553"/>
                <a:gridCol w="1103553"/>
                <a:gridCol w="1103553"/>
                <a:gridCol w="1103553"/>
                <a:gridCol w="1103553"/>
              </a:tblGrid>
              <a:tr h="963499">
                <a:tc>
                  <a:txBody>
                    <a:bodyPr/>
                    <a:lstStyle/>
                    <a:p>
                      <a:r>
                        <a:rPr lang="en-GB" sz="2400" b="0" dirty="0" smtClean="0">
                          <a:solidFill>
                            <a:srgbClr val="3366CC"/>
                          </a:solidFill>
                          <a:latin typeface="Verdana" pitchFamily="34" charset="0"/>
                          <a:ea typeface="Verdana" pitchFamily="34" charset="0"/>
                          <a:cs typeface="Verdana" pitchFamily="34" charset="0"/>
                        </a:rPr>
                        <a:t>Poverty head count</a:t>
                      </a:r>
                    </a:p>
                    <a:p>
                      <a:pPr algn="ctr"/>
                      <a:r>
                        <a:rPr lang="en-GB" sz="1800" b="0" dirty="0" smtClean="0">
                          <a:solidFill>
                            <a:srgbClr val="3366CC"/>
                          </a:solidFill>
                          <a:latin typeface="Verdana" pitchFamily="34" charset="0"/>
                          <a:ea typeface="Verdana" pitchFamily="34" charset="0"/>
                          <a:cs typeface="Verdana" pitchFamily="34" charset="0"/>
                        </a:rPr>
                        <a:t> (GSO/WB</a:t>
                      </a:r>
                      <a:r>
                        <a:rPr lang="en-GB" sz="1800" b="0" baseline="0" dirty="0" smtClean="0">
                          <a:solidFill>
                            <a:srgbClr val="3366CC"/>
                          </a:solidFill>
                          <a:latin typeface="Verdana" pitchFamily="34" charset="0"/>
                          <a:ea typeface="Verdana" pitchFamily="34" charset="0"/>
                          <a:cs typeface="Verdana" pitchFamily="34" charset="0"/>
                        </a:rPr>
                        <a:t> poverty line)</a:t>
                      </a:r>
                      <a:endParaRPr lang="en-GB" sz="1800" b="0" dirty="0" smtClean="0">
                        <a:solidFill>
                          <a:srgbClr val="3366CC"/>
                        </a:solidFill>
                        <a:latin typeface="Verdana" pitchFamily="34" charset="0"/>
                        <a:ea typeface="Verdana" pitchFamily="34" charset="0"/>
                        <a:cs typeface="Verdana"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500"/>
                        </a:spcBef>
                        <a:spcAft>
                          <a:spcPts val="500"/>
                        </a:spcAft>
                        <a:tabLst>
                          <a:tab pos="539750" algn="l"/>
                          <a:tab pos="756285" algn="l"/>
                          <a:tab pos="972185" algn="l"/>
                        </a:tabLst>
                      </a:pPr>
                      <a:r>
                        <a:rPr lang="en-GB" sz="2400" b="0" dirty="0" smtClean="0">
                          <a:solidFill>
                            <a:srgbClr val="3366CC"/>
                          </a:solidFill>
                          <a:latin typeface="Verdana" pitchFamily="34" charset="0"/>
                          <a:ea typeface="Verdana" pitchFamily="34" charset="0"/>
                          <a:cs typeface="Verdana" pitchFamily="34" charset="0"/>
                        </a:rPr>
                        <a:t>1993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500"/>
                        </a:spcBef>
                        <a:spcAft>
                          <a:spcPts val="500"/>
                        </a:spcAft>
                        <a:tabLst>
                          <a:tab pos="539750" algn="l"/>
                          <a:tab pos="756285" algn="l"/>
                          <a:tab pos="972185" algn="l"/>
                        </a:tabLst>
                      </a:pPr>
                      <a:r>
                        <a:rPr lang="en-GB" sz="2400" b="0" dirty="0" smtClean="0">
                          <a:solidFill>
                            <a:srgbClr val="3366CC"/>
                          </a:solidFill>
                          <a:latin typeface="Verdana" pitchFamily="34" charset="0"/>
                          <a:ea typeface="Verdana" pitchFamily="34" charset="0"/>
                          <a:cs typeface="Verdana" pitchFamily="34" charset="0"/>
                        </a:rPr>
                        <a:t>1998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500"/>
                        </a:spcBef>
                        <a:spcAft>
                          <a:spcPts val="500"/>
                        </a:spcAft>
                        <a:tabLst>
                          <a:tab pos="539750" algn="l"/>
                          <a:tab pos="756285" algn="l"/>
                          <a:tab pos="972185" algn="l"/>
                        </a:tabLst>
                      </a:pPr>
                      <a:r>
                        <a:rPr lang="en-GB" sz="2400" b="0" dirty="0" smtClean="0">
                          <a:solidFill>
                            <a:srgbClr val="3366CC"/>
                          </a:solidFill>
                          <a:latin typeface="Verdana" pitchFamily="34" charset="0"/>
                          <a:ea typeface="Verdana" pitchFamily="34" charset="0"/>
                          <a:cs typeface="Verdana" pitchFamily="34" charset="0"/>
                        </a:rPr>
                        <a:t>2002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500"/>
                        </a:spcBef>
                        <a:spcAft>
                          <a:spcPts val="500"/>
                        </a:spcAft>
                        <a:tabLst>
                          <a:tab pos="539750" algn="l"/>
                          <a:tab pos="756285" algn="l"/>
                          <a:tab pos="972185" algn="l"/>
                        </a:tabLst>
                      </a:pPr>
                      <a:r>
                        <a:rPr lang="en-GB" sz="2400" b="0" dirty="0" smtClean="0">
                          <a:solidFill>
                            <a:srgbClr val="3366CC"/>
                          </a:solidFill>
                          <a:latin typeface="Verdana" pitchFamily="34" charset="0"/>
                          <a:ea typeface="Verdana" pitchFamily="34" charset="0"/>
                          <a:cs typeface="Verdana" pitchFamily="34" charset="0"/>
                        </a:rPr>
                        <a:t>2004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500"/>
                        </a:spcBef>
                        <a:spcAft>
                          <a:spcPts val="500"/>
                        </a:spcAft>
                        <a:tabLst>
                          <a:tab pos="539750" algn="l"/>
                          <a:tab pos="756285" algn="l"/>
                          <a:tab pos="972185" algn="l"/>
                        </a:tabLst>
                      </a:pPr>
                      <a:r>
                        <a:rPr lang="en-GB" sz="2400" b="0" dirty="0" smtClean="0">
                          <a:solidFill>
                            <a:srgbClr val="3366CC"/>
                          </a:solidFill>
                          <a:latin typeface="Verdana" pitchFamily="34" charset="0"/>
                          <a:ea typeface="Verdana" pitchFamily="34" charset="0"/>
                          <a:cs typeface="Verdana" pitchFamily="34" charset="0"/>
                        </a:rPr>
                        <a:t>2006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8809">
                <a:tc>
                  <a:txBody>
                    <a:bodyPr/>
                    <a:lstStyle/>
                    <a:p>
                      <a:pPr algn="just">
                        <a:spcBef>
                          <a:spcPts val="500"/>
                        </a:spcBef>
                        <a:spcAft>
                          <a:spcPts val="500"/>
                        </a:spcAft>
                        <a:tabLst>
                          <a:tab pos="539750" algn="l"/>
                          <a:tab pos="756285" algn="l"/>
                          <a:tab pos="972185" algn="l"/>
                        </a:tabLst>
                      </a:pPr>
                      <a:r>
                        <a:rPr lang="en-GB" sz="2400" b="0" dirty="0" smtClean="0">
                          <a:solidFill>
                            <a:srgbClr val="3366CC"/>
                          </a:solidFill>
                          <a:latin typeface="Verdana" pitchFamily="34" charset="0"/>
                          <a:ea typeface="Verdana" pitchFamily="34" charset="0"/>
                          <a:cs typeface="Verdana" pitchFamily="34" charset="0"/>
                        </a:rPr>
                        <a:t>National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500"/>
                        </a:spcBef>
                        <a:spcAft>
                          <a:spcPts val="500"/>
                        </a:spcAft>
                        <a:tabLst>
                          <a:tab pos="539750" algn="l"/>
                          <a:tab pos="756285" algn="l"/>
                          <a:tab pos="972185" algn="l"/>
                        </a:tabLst>
                      </a:pPr>
                      <a:r>
                        <a:rPr lang="en-GB" sz="2400" b="0" i="1" dirty="0" smtClean="0">
                          <a:solidFill>
                            <a:srgbClr val="3366CC"/>
                          </a:solidFill>
                          <a:latin typeface="Verdana" pitchFamily="34" charset="0"/>
                          <a:ea typeface="Verdana" pitchFamily="34" charset="0"/>
                          <a:cs typeface="Verdana" pitchFamily="34" charset="0"/>
                        </a:rPr>
                        <a:t>58.1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500"/>
                        </a:spcBef>
                        <a:spcAft>
                          <a:spcPts val="500"/>
                        </a:spcAft>
                        <a:tabLst>
                          <a:tab pos="539750" algn="l"/>
                          <a:tab pos="756285" algn="l"/>
                          <a:tab pos="972185" algn="l"/>
                        </a:tabLst>
                      </a:pPr>
                      <a:r>
                        <a:rPr lang="en-GB" sz="2400" b="0" i="1" dirty="0" smtClean="0">
                          <a:solidFill>
                            <a:srgbClr val="3366CC"/>
                          </a:solidFill>
                          <a:latin typeface="Verdana" pitchFamily="34" charset="0"/>
                          <a:ea typeface="Verdana" pitchFamily="34" charset="0"/>
                          <a:cs typeface="Verdana" pitchFamily="34" charset="0"/>
                        </a:rPr>
                        <a:t>37.4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500"/>
                        </a:spcBef>
                        <a:spcAft>
                          <a:spcPts val="500"/>
                        </a:spcAft>
                        <a:tabLst>
                          <a:tab pos="539750" algn="l"/>
                          <a:tab pos="756285" algn="l"/>
                          <a:tab pos="972185" algn="l"/>
                        </a:tabLst>
                      </a:pPr>
                      <a:r>
                        <a:rPr lang="en-GB" sz="2400" b="0" i="1" dirty="0" smtClean="0">
                          <a:solidFill>
                            <a:srgbClr val="3366CC"/>
                          </a:solidFill>
                          <a:latin typeface="Verdana" pitchFamily="34" charset="0"/>
                          <a:ea typeface="Verdana" pitchFamily="34" charset="0"/>
                          <a:cs typeface="Verdana" pitchFamily="34" charset="0"/>
                        </a:rPr>
                        <a:t>28.9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500"/>
                        </a:spcBef>
                        <a:spcAft>
                          <a:spcPts val="500"/>
                        </a:spcAft>
                        <a:tabLst>
                          <a:tab pos="539750" algn="l"/>
                          <a:tab pos="756285" algn="l"/>
                          <a:tab pos="972185" algn="l"/>
                        </a:tabLst>
                      </a:pPr>
                      <a:r>
                        <a:rPr lang="en-GB" sz="2400" b="0" i="1" dirty="0" smtClean="0">
                          <a:solidFill>
                            <a:srgbClr val="3366CC"/>
                          </a:solidFill>
                          <a:latin typeface="Verdana" pitchFamily="34" charset="0"/>
                          <a:ea typeface="Verdana" pitchFamily="34" charset="0"/>
                          <a:cs typeface="Verdana" pitchFamily="34" charset="0"/>
                        </a:rPr>
                        <a:t>19.5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Bef>
                          <a:spcPts val="500"/>
                        </a:spcBef>
                        <a:spcAft>
                          <a:spcPts val="500"/>
                        </a:spcAft>
                        <a:tabLst>
                          <a:tab pos="539750" algn="l"/>
                          <a:tab pos="756285" algn="l"/>
                          <a:tab pos="972185" algn="l"/>
                        </a:tabLst>
                      </a:pPr>
                      <a:r>
                        <a:rPr lang="en-GB" sz="2400" b="0" i="1" dirty="0" smtClean="0">
                          <a:solidFill>
                            <a:srgbClr val="3366CC"/>
                          </a:solidFill>
                          <a:latin typeface="Verdana" pitchFamily="34" charset="0"/>
                          <a:ea typeface="Verdana" pitchFamily="34" charset="0"/>
                          <a:cs typeface="Verdana" pitchFamily="34" charset="0"/>
                        </a:rPr>
                        <a:t>15.9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8809">
                <a:tc>
                  <a:txBody>
                    <a:bodyPr/>
                    <a:lstStyle/>
                    <a:p>
                      <a:pPr algn="ctr">
                        <a:spcBef>
                          <a:spcPts val="500"/>
                        </a:spcBef>
                        <a:spcAft>
                          <a:spcPts val="500"/>
                        </a:spcAft>
                        <a:tabLst>
                          <a:tab pos="539750" algn="l"/>
                          <a:tab pos="756285" algn="l"/>
                          <a:tab pos="972185" algn="l"/>
                        </a:tabLst>
                      </a:pPr>
                      <a:r>
                        <a:rPr lang="en-GB" sz="2400" b="0" dirty="0" smtClean="0">
                          <a:solidFill>
                            <a:srgbClr val="3366CC"/>
                          </a:solidFill>
                          <a:latin typeface="Verdana" pitchFamily="34" charset="0"/>
                          <a:ea typeface="Verdana" pitchFamily="34" charset="0"/>
                          <a:cs typeface="Verdana" pitchFamily="34" charset="0"/>
                        </a:rPr>
                        <a:t>Urban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tabLst>
                          <a:tab pos="539750" algn="l"/>
                          <a:tab pos="756285" algn="l"/>
                          <a:tab pos="972185" algn="l"/>
                        </a:tabLst>
                      </a:pPr>
                      <a:r>
                        <a:rPr lang="en-GB" sz="2400" b="0" dirty="0" smtClean="0">
                          <a:solidFill>
                            <a:srgbClr val="3366CC"/>
                          </a:solidFill>
                          <a:latin typeface="Verdana" pitchFamily="34" charset="0"/>
                          <a:ea typeface="Verdana" pitchFamily="34" charset="0"/>
                          <a:cs typeface="Verdana" pitchFamily="34" charset="0"/>
                        </a:rPr>
                        <a:t>24.9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tabLst>
                          <a:tab pos="539750" algn="l"/>
                          <a:tab pos="756285" algn="l"/>
                          <a:tab pos="972185" algn="l"/>
                        </a:tabLst>
                      </a:pPr>
                      <a:r>
                        <a:rPr lang="en-GB" sz="2400" b="0" dirty="0" smtClean="0">
                          <a:solidFill>
                            <a:srgbClr val="3366CC"/>
                          </a:solidFill>
                          <a:latin typeface="Verdana" pitchFamily="34" charset="0"/>
                          <a:ea typeface="Verdana" pitchFamily="34" charset="0"/>
                          <a:cs typeface="Verdana" pitchFamily="34" charset="0"/>
                        </a:rPr>
                        <a:t>9.2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tabLst>
                          <a:tab pos="539750" algn="l"/>
                          <a:tab pos="756285" algn="l"/>
                          <a:tab pos="972185" algn="l"/>
                        </a:tabLst>
                      </a:pPr>
                      <a:r>
                        <a:rPr lang="en-GB" sz="2400" b="0" dirty="0" smtClean="0">
                          <a:solidFill>
                            <a:srgbClr val="3366CC"/>
                          </a:solidFill>
                          <a:latin typeface="Verdana" pitchFamily="34" charset="0"/>
                          <a:ea typeface="Verdana" pitchFamily="34" charset="0"/>
                          <a:cs typeface="Verdana" pitchFamily="34" charset="0"/>
                        </a:rPr>
                        <a:t>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tabLst>
                          <a:tab pos="539750" algn="l"/>
                          <a:tab pos="756285" algn="l"/>
                          <a:tab pos="972185" algn="l"/>
                        </a:tabLst>
                      </a:pPr>
                      <a:r>
                        <a:rPr lang="en-GB" sz="2400" b="0" dirty="0" smtClean="0">
                          <a:solidFill>
                            <a:srgbClr val="3366CC"/>
                          </a:solidFill>
                          <a:latin typeface="Verdana" pitchFamily="34" charset="0"/>
                          <a:ea typeface="Verdana" pitchFamily="34" charset="0"/>
                          <a:cs typeface="Verdana" pitchFamily="34" charset="0"/>
                        </a:rPr>
                        <a:t>3.6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tabLst>
                          <a:tab pos="539750" algn="l"/>
                          <a:tab pos="756285" algn="l"/>
                          <a:tab pos="972185" algn="l"/>
                        </a:tabLst>
                      </a:pPr>
                      <a:r>
                        <a:rPr lang="en-GB" sz="2400" b="0" dirty="0" smtClean="0">
                          <a:solidFill>
                            <a:srgbClr val="3366CC"/>
                          </a:solidFill>
                          <a:latin typeface="Verdana" pitchFamily="34" charset="0"/>
                          <a:ea typeface="Verdana" pitchFamily="34" charset="0"/>
                          <a:cs typeface="Verdana" pitchFamily="34" charset="0"/>
                        </a:rPr>
                        <a:t>3.6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8809">
                <a:tc>
                  <a:txBody>
                    <a:bodyPr/>
                    <a:lstStyle/>
                    <a:p>
                      <a:pPr algn="ctr">
                        <a:spcBef>
                          <a:spcPts val="500"/>
                        </a:spcBef>
                        <a:spcAft>
                          <a:spcPts val="500"/>
                        </a:spcAft>
                        <a:tabLst>
                          <a:tab pos="539750" algn="l"/>
                          <a:tab pos="756285" algn="l"/>
                          <a:tab pos="972185" algn="l"/>
                        </a:tabLst>
                      </a:pPr>
                      <a:r>
                        <a:rPr lang="en-GB" sz="2400" b="0" dirty="0" smtClean="0">
                          <a:solidFill>
                            <a:srgbClr val="3366CC"/>
                          </a:solidFill>
                          <a:latin typeface="Verdana" pitchFamily="34" charset="0"/>
                          <a:ea typeface="Verdana" pitchFamily="34" charset="0"/>
                          <a:cs typeface="Verdana" pitchFamily="34" charset="0"/>
                        </a:rPr>
                        <a:t>Rural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tabLst>
                          <a:tab pos="539750" algn="l"/>
                          <a:tab pos="756285" algn="l"/>
                          <a:tab pos="972185" algn="l"/>
                        </a:tabLst>
                      </a:pPr>
                      <a:r>
                        <a:rPr lang="en-GB" sz="2400" b="0" dirty="0" smtClean="0">
                          <a:solidFill>
                            <a:srgbClr val="3366CC"/>
                          </a:solidFill>
                          <a:latin typeface="Verdana" pitchFamily="34" charset="0"/>
                          <a:ea typeface="Verdana" pitchFamily="34" charset="0"/>
                          <a:cs typeface="Verdana" pitchFamily="34" charset="0"/>
                        </a:rPr>
                        <a:t>66.4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tabLst>
                          <a:tab pos="539750" algn="l"/>
                          <a:tab pos="756285" algn="l"/>
                          <a:tab pos="972185" algn="l"/>
                        </a:tabLst>
                      </a:pPr>
                      <a:r>
                        <a:rPr lang="en-GB" sz="2400" b="0" dirty="0" smtClean="0">
                          <a:solidFill>
                            <a:srgbClr val="3366CC"/>
                          </a:solidFill>
                          <a:latin typeface="Verdana" pitchFamily="34" charset="0"/>
                          <a:ea typeface="Verdana" pitchFamily="34" charset="0"/>
                          <a:cs typeface="Verdana" pitchFamily="34" charset="0"/>
                        </a:rPr>
                        <a:t>45.5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tabLst>
                          <a:tab pos="539750" algn="l"/>
                          <a:tab pos="756285" algn="l"/>
                          <a:tab pos="972185" algn="l"/>
                        </a:tabLst>
                      </a:pPr>
                      <a:r>
                        <a:rPr lang="en-GB" sz="2400" b="0" dirty="0" smtClean="0">
                          <a:solidFill>
                            <a:srgbClr val="3366CC"/>
                          </a:solidFill>
                          <a:latin typeface="Verdana" pitchFamily="34" charset="0"/>
                          <a:ea typeface="Verdana" pitchFamily="34" charset="0"/>
                          <a:cs typeface="Verdana" pitchFamily="34" charset="0"/>
                        </a:rPr>
                        <a:t>35.6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tabLst>
                          <a:tab pos="539750" algn="l"/>
                          <a:tab pos="756285" algn="l"/>
                          <a:tab pos="972185" algn="l"/>
                        </a:tabLst>
                      </a:pPr>
                      <a:r>
                        <a:rPr lang="en-GB" sz="2400" b="0" dirty="0" smtClean="0">
                          <a:solidFill>
                            <a:srgbClr val="3366CC"/>
                          </a:solidFill>
                          <a:latin typeface="Verdana" pitchFamily="34" charset="0"/>
                          <a:ea typeface="Verdana" pitchFamily="34" charset="0"/>
                          <a:cs typeface="Verdana" pitchFamily="34" charset="0"/>
                        </a:rPr>
                        <a:t>25.0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tabLst>
                          <a:tab pos="539750" algn="l"/>
                          <a:tab pos="756285" algn="l"/>
                          <a:tab pos="972185" algn="l"/>
                        </a:tabLst>
                      </a:pPr>
                      <a:r>
                        <a:rPr lang="en-GB" sz="2400" b="0" dirty="0" smtClean="0">
                          <a:solidFill>
                            <a:srgbClr val="3366CC"/>
                          </a:solidFill>
                          <a:latin typeface="Verdana" pitchFamily="34" charset="0"/>
                          <a:ea typeface="Verdana" pitchFamily="34" charset="0"/>
                          <a:cs typeface="Verdana" pitchFamily="34" charset="0"/>
                        </a:rPr>
                        <a:t>19.8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
      <a:dk1>
        <a:srgbClr val="000000"/>
      </a:dk1>
      <a:lt1>
        <a:srgbClr val="FFFFFF"/>
      </a:lt1>
      <a:dk2>
        <a:srgbClr val="F9B249"/>
      </a:dk2>
      <a:lt2>
        <a:srgbClr val="EEECE1"/>
      </a:lt2>
      <a:accent1>
        <a:srgbClr val="6ED9AD"/>
      </a:accent1>
      <a:accent2>
        <a:srgbClr val="046F96"/>
      </a:accent2>
      <a:accent3>
        <a:srgbClr val="FFFFFF"/>
      </a:accent3>
      <a:accent4>
        <a:srgbClr val="000000"/>
      </a:accent4>
      <a:accent5>
        <a:srgbClr val="BAE9D3"/>
      </a:accent5>
      <a:accent6>
        <a:srgbClr val="036487"/>
      </a:accent6>
      <a:hlink>
        <a:srgbClr val="9ACCD4"/>
      </a:hlink>
      <a:folHlink>
        <a:srgbClr val="ED8FBB"/>
      </a:folHlink>
    </a:clrScheme>
    <a:fontScheme name="Office Them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ffice Theme 1">
        <a:dk1>
          <a:srgbClr val="000000"/>
        </a:dk1>
        <a:lt1>
          <a:srgbClr val="FFFFFF"/>
        </a:lt1>
        <a:dk2>
          <a:srgbClr val="529D26"/>
        </a:dk2>
        <a:lt2>
          <a:srgbClr val="EEECE1"/>
        </a:lt2>
        <a:accent1>
          <a:srgbClr val="529D26"/>
        </a:accent1>
        <a:accent2>
          <a:srgbClr val="24C2B0"/>
        </a:accent2>
        <a:accent3>
          <a:srgbClr val="FFFFFF"/>
        </a:accent3>
        <a:accent4>
          <a:srgbClr val="000000"/>
        </a:accent4>
        <a:accent5>
          <a:srgbClr val="B3CCAC"/>
        </a:accent5>
        <a:accent6>
          <a:srgbClr val="20B09F"/>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529D26"/>
        </a:dk2>
        <a:lt2>
          <a:srgbClr val="EEECE1"/>
        </a:lt2>
        <a:accent1>
          <a:srgbClr val="58AE8B"/>
        </a:accent1>
        <a:accent2>
          <a:srgbClr val="2494C5"/>
        </a:accent2>
        <a:accent3>
          <a:srgbClr val="FFFFFF"/>
        </a:accent3>
        <a:accent4>
          <a:srgbClr val="000000"/>
        </a:accent4>
        <a:accent5>
          <a:srgbClr val="B4D3C4"/>
        </a:accent5>
        <a:accent6>
          <a:srgbClr val="2086B2"/>
        </a:accent6>
        <a:hlink>
          <a:srgbClr val="9ACCD4"/>
        </a:hlink>
        <a:folHlink>
          <a:srgbClr val="A10086"/>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529D26"/>
        </a:dk2>
        <a:lt2>
          <a:srgbClr val="EEECE1"/>
        </a:lt2>
        <a:accent1>
          <a:srgbClr val="529D26"/>
        </a:accent1>
        <a:accent2>
          <a:srgbClr val="58AE8B"/>
        </a:accent2>
        <a:accent3>
          <a:srgbClr val="FFFFFF"/>
        </a:accent3>
        <a:accent4>
          <a:srgbClr val="000000"/>
        </a:accent4>
        <a:accent5>
          <a:srgbClr val="B3CCAC"/>
        </a:accent5>
        <a:accent6>
          <a:srgbClr val="4F9D7D"/>
        </a:accent6>
        <a:hlink>
          <a:srgbClr val="2494C5"/>
        </a:hlink>
        <a:folHlink>
          <a:srgbClr val="9ACCD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9_2 kolommen">
  <a:themeElements>
    <a:clrScheme name="">
      <a:dk1>
        <a:srgbClr val="000000"/>
      </a:dk1>
      <a:lt1>
        <a:srgbClr val="FFFFFF"/>
      </a:lt1>
      <a:dk2>
        <a:srgbClr val="F9B249"/>
      </a:dk2>
      <a:lt2>
        <a:srgbClr val="EEECE1"/>
      </a:lt2>
      <a:accent1>
        <a:srgbClr val="6ED9AD"/>
      </a:accent1>
      <a:accent2>
        <a:srgbClr val="046F96"/>
      </a:accent2>
      <a:accent3>
        <a:srgbClr val="FFFFFF"/>
      </a:accent3>
      <a:accent4>
        <a:srgbClr val="000000"/>
      </a:accent4>
      <a:accent5>
        <a:srgbClr val="BAE9D3"/>
      </a:accent5>
      <a:accent6>
        <a:srgbClr val="036487"/>
      </a:accent6>
      <a:hlink>
        <a:srgbClr val="9ACCD4"/>
      </a:hlink>
      <a:folHlink>
        <a:srgbClr val="ED8FBB"/>
      </a:folHlink>
    </a:clrScheme>
    <a:fontScheme name="9_2 kolommen">
      <a:majorFont>
        <a:latin typeface=""/>
        <a:ea typeface=""/>
        <a:cs typeface=""/>
      </a:majorFont>
      <a:minorFont>
        <a:latin typeface=""/>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 kolommen 1">
        <a:dk1>
          <a:srgbClr val="000000"/>
        </a:dk1>
        <a:lt1>
          <a:srgbClr val="FFFFFF"/>
        </a:lt1>
        <a:dk2>
          <a:srgbClr val="529D26"/>
        </a:dk2>
        <a:lt2>
          <a:srgbClr val="EEECE1"/>
        </a:lt2>
        <a:accent1>
          <a:srgbClr val="529D26"/>
        </a:accent1>
        <a:accent2>
          <a:srgbClr val="24C2B0"/>
        </a:accent2>
        <a:accent3>
          <a:srgbClr val="FFFFFF"/>
        </a:accent3>
        <a:accent4>
          <a:srgbClr val="000000"/>
        </a:accent4>
        <a:accent5>
          <a:srgbClr val="B3CCAC"/>
        </a:accent5>
        <a:accent6>
          <a:srgbClr val="20B09F"/>
        </a:accent6>
        <a:hlink>
          <a:srgbClr val="0000FF"/>
        </a:hlink>
        <a:folHlink>
          <a:srgbClr val="800080"/>
        </a:folHlink>
      </a:clrScheme>
      <a:clrMap bg1="lt1" tx1="dk1" bg2="lt2" tx2="dk2" accent1="accent1" accent2="accent2" accent3="accent3" accent4="accent4" accent5="accent5" accent6="accent6" hlink="hlink" folHlink="folHlink"/>
    </a:extraClrScheme>
    <a:extraClrScheme>
      <a:clrScheme name="2 kolommen 2">
        <a:dk1>
          <a:srgbClr val="000000"/>
        </a:dk1>
        <a:lt1>
          <a:srgbClr val="FFFFFF"/>
        </a:lt1>
        <a:dk2>
          <a:srgbClr val="529D26"/>
        </a:dk2>
        <a:lt2>
          <a:srgbClr val="EEECE1"/>
        </a:lt2>
        <a:accent1>
          <a:srgbClr val="58AE8B"/>
        </a:accent1>
        <a:accent2>
          <a:srgbClr val="2494C5"/>
        </a:accent2>
        <a:accent3>
          <a:srgbClr val="FFFFFF"/>
        </a:accent3>
        <a:accent4>
          <a:srgbClr val="000000"/>
        </a:accent4>
        <a:accent5>
          <a:srgbClr val="B4D3C4"/>
        </a:accent5>
        <a:accent6>
          <a:srgbClr val="2086B2"/>
        </a:accent6>
        <a:hlink>
          <a:srgbClr val="9ACCD4"/>
        </a:hlink>
        <a:folHlink>
          <a:srgbClr val="A10086"/>
        </a:folHlink>
      </a:clrScheme>
      <a:clrMap bg1="lt1" tx1="dk1" bg2="lt2" tx2="dk2" accent1="accent1" accent2="accent2" accent3="accent3" accent4="accent4" accent5="accent5" accent6="accent6" hlink="hlink" folHlink="folHlink"/>
    </a:extraClrScheme>
    <a:extraClrScheme>
      <a:clrScheme name="2 kolommen 3">
        <a:dk1>
          <a:srgbClr val="000000"/>
        </a:dk1>
        <a:lt1>
          <a:srgbClr val="FFFFFF"/>
        </a:lt1>
        <a:dk2>
          <a:srgbClr val="529D26"/>
        </a:dk2>
        <a:lt2>
          <a:srgbClr val="EEECE1"/>
        </a:lt2>
        <a:accent1>
          <a:srgbClr val="529D26"/>
        </a:accent1>
        <a:accent2>
          <a:srgbClr val="58AE8B"/>
        </a:accent2>
        <a:accent3>
          <a:srgbClr val="FFFFFF"/>
        </a:accent3>
        <a:accent4>
          <a:srgbClr val="000000"/>
        </a:accent4>
        <a:accent5>
          <a:srgbClr val="B3CCAC"/>
        </a:accent5>
        <a:accent6>
          <a:srgbClr val="4F9D7D"/>
        </a:accent6>
        <a:hlink>
          <a:srgbClr val="2494C5"/>
        </a:hlink>
        <a:folHlink>
          <a:srgbClr val="9ACCD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STDF document" ma:contentTypeID="0x010100E27CF96EEE4B4FA88868A20FF64E0B700031E2D20BED02E94181E4DEB09D88AB11" ma:contentTypeVersion="80" ma:contentTypeDescription="" ma:contentTypeScope="" ma:versionID="e862aa2491f1840e591876791d9d6815">
  <xsd:schema xmlns:xsd="http://www.w3.org/2001/XMLSchema" xmlns:xs="http://www.w3.org/2001/XMLSchema" xmlns:p="http://schemas.microsoft.com/office/2006/metadata/properties" xmlns:ns1="4dc5663f-b0cc-4335-8804-873ae5cb782b" xmlns:ns2="2d30a33b-a646-41c3-9f34-b17fd4744bcf" xmlns:ns3="http://schemas.microsoft.com/sharepoint/v4" xmlns:ns4="094bc015-db21-46a8-9486-c389ce0b061e" targetNamespace="http://schemas.microsoft.com/office/2006/metadata/properties" ma:root="true" ma:fieldsID="912bf7837c5301281ca57aaa3b800291" ns1:_="" ns2:_="" ns3:_="" ns4:_="">
    <xsd:import namespace="4dc5663f-b0cc-4335-8804-873ae5cb782b"/>
    <xsd:import namespace="2d30a33b-a646-41c3-9f34-b17fd4744bcf"/>
    <xsd:import namespace="http://schemas.microsoft.com/sharepoint/v4"/>
    <xsd:import namespace="094bc015-db21-46a8-9486-c389ce0b061e"/>
    <xsd:element name="properties">
      <xsd:complexType>
        <xsd:sequence>
          <xsd:element name="documentManagement">
            <xsd:complexType>
              <xsd:all>
                <xsd:element ref="ns1:TitleEN"/>
                <xsd:element ref="ns1:TitleFR"/>
                <xsd:element ref="ns1:TitleSP"/>
                <xsd:element ref="ns1:Authors" minOccurs="0"/>
                <xsd:element ref="ns2:PublisherEn" minOccurs="0"/>
                <xsd:element ref="ns2:PublisherFR" minOccurs="0"/>
                <xsd:element ref="ns2:PublisherSP" minOccurs="0"/>
                <xsd:element ref="ns2:TypeOfTheDocument_en" minOccurs="0"/>
                <xsd:element ref="ns2:TypeOfTheDocument_fr" minOccurs="0"/>
                <xsd:element ref="ns2:TypeOfTheDocument_sp" minOccurs="0"/>
                <xsd:element ref="ns2:Publication_date" minOccurs="0"/>
                <xsd:element ref="ns2:CategoryOfTheDocument_en" minOccurs="0"/>
                <xsd:element ref="ns2:CategoryOfTheDocument_fr" minOccurs="0"/>
                <xsd:element ref="ns2:CategoryOfTheDocument_sp" minOccurs="0"/>
                <xsd:element ref="ns2:Keywords_en" minOccurs="0"/>
                <xsd:element ref="ns2:Keywords_fr" minOccurs="0"/>
                <xsd:element ref="ns2:Keywords_sp" minOccurs="0"/>
                <xsd:element ref="ns1:summary_en" minOccurs="0"/>
                <xsd:element ref="ns1:summary_fr" minOccurs="0"/>
                <xsd:element ref="ns1:summary_sp" minOccurs="0"/>
                <xsd:element ref="ns1:LanguageOfTheDocument" minOccurs="0"/>
                <xsd:element ref="ns2:RelatedDoc" minOccurs="0"/>
                <xsd:element ref="ns3:IconOverlay" minOccurs="0"/>
                <xsd:element ref="ns4:Country_x0020__x0028_EN_x0029__x003a__x0020_NameEN" minOccurs="0"/>
                <xsd:element ref="ns4:Country_x0020__x0028_EN_x0029__x003a__x0020_NameES" minOccurs="0"/>
                <xsd:element ref="ns4:Country_x0020__x0028_EN_x0029__x003a__x0020_NameFR" minOccurs="0"/>
                <xsd:element ref="ns4:Country_x0020__x0028_EN_x0029__x003a__x0020_Id" minOccurs="0"/>
                <xsd:element ref="ns4:Country_x0020__x0028_EN_x0029__x003a__x0020_ISOCode" minOccurs="0"/>
                <xsd:element ref="ns4:Country_x0020__x0028_EN_x0029__x003a__x0020_NameEN0" minOccurs="0"/>
                <xsd:element ref="ns4:Country_x0020__x0028_EN_x0029__x003a__x0020_NameES0" minOccurs="0"/>
                <xsd:element ref="ns4:Country_x0020__x0028_EN_x0029__x003a__x0020_NameFR0" minOccurs="0"/>
                <xsd:element ref="ns4:Country_CT_ID0" minOccurs="0"/>
                <xsd:element ref="ns4:Country_x0020__x0028_EN_x0029__x003a__x0020_NameEN1" minOccurs="0"/>
                <xsd:element ref="ns4:Country_x0020__x0028_EN_x0029__x003a__x0020_NameEN2" minOccurs="0"/>
                <xsd:element ref="ns4:Country_x0020__x0028_EN_x0029__x003a__x0020_NameEN3" minOccurs="0"/>
                <xsd:element ref="ns4:Group" minOccurs="0"/>
                <xsd:element ref="ns4:Group_CT_ID" minOccurs="0"/>
                <xsd:element ref="ns4:Group_x003a__x0020_GroupCode" minOccurs="0"/>
                <xsd:element ref="ns4:Group_x003a__x0020_GroupNameEN" minOccurs="0"/>
                <xsd:element ref="ns4:Group_x003a__x0020_GroupNameFR" minOccurs="0"/>
                <xsd:element ref="ns4:Group_x003a__x0020_GroupNameSP" minOccurs="0"/>
                <xsd:element ref="ns4:Group_x003a__x0020_ISOCOde" minOccurs="0"/>
                <xsd:element ref="ns4:ProjectGroup" minOccurs="0"/>
                <xsd:element ref="ns4:Group_x0020__x0028_EN_x0029_" minOccurs="0"/>
                <xsd:element ref="ns4:Group_CT_ID0" minOccurs="0"/>
                <xsd:element ref="ns4:Group_x0020__x0028_FR_x0029_" minOccurs="0"/>
                <xsd:element ref="ns4:Group_CT_ID1" minOccurs="0"/>
                <xsd:element ref="ns4:Group_x0020__x0028_ES_x0029_" minOccurs="0"/>
                <xsd:element ref="ns4:Group_CT_ID2" minOccurs="0"/>
                <xsd:element ref="ns4:Country" minOccurs="0"/>
                <xsd:element ref="ns4:Country_x003a_CountryNameFR" minOccurs="0"/>
                <xsd:element ref="ns4:Country_x003a_CountryNameES" minOccurs="0"/>
                <xsd:element ref="ns4:ProjectTyp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c5663f-b0cc-4335-8804-873ae5cb782b" elementFormDefault="qualified">
    <xsd:import namespace="http://schemas.microsoft.com/office/2006/documentManagement/types"/>
    <xsd:import namespace="http://schemas.microsoft.com/office/infopath/2007/PartnerControls"/>
    <xsd:element name="TitleEN" ma:index="0" ma:displayName="Title (EN)" ma:internalName="TitleEN">
      <xsd:simpleType>
        <xsd:restriction base="dms:Text">
          <xsd:maxLength value="255"/>
        </xsd:restriction>
      </xsd:simpleType>
    </xsd:element>
    <xsd:element name="TitleFR" ma:index="1" ma:displayName="Title (FR)" ma:internalName="TitleFR">
      <xsd:simpleType>
        <xsd:restriction base="dms:Text">
          <xsd:maxLength value="255"/>
        </xsd:restriction>
      </xsd:simpleType>
    </xsd:element>
    <xsd:element name="TitleSP" ma:index="2" ma:displayName="Title (SP)" ma:internalName="TitleSP">
      <xsd:simpleType>
        <xsd:restriction base="dms:Text">
          <xsd:maxLength value="255"/>
        </xsd:restriction>
      </xsd:simpleType>
    </xsd:element>
    <xsd:element name="Authors" ma:index="3" nillable="true" ma:displayName="Authors" ma:internalName="Authors">
      <xsd:simpleType>
        <xsd:restriction base="dms:Text">
          <xsd:maxLength value="255"/>
        </xsd:restriction>
      </xsd:simpleType>
    </xsd:element>
    <xsd:element name="summary_en" ma:index="17" nillable="true" ma:displayName="Summary (EN)" ma:hidden="true" ma:internalName="summary_en" ma:readOnly="false">
      <xsd:simpleType>
        <xsd:restriction base="dms:Note"/>
      </xsd:simpleType>
    </xsd:element>
    <xsd:element name="summary_fr" ma:index="18" nillable="true" ma:displayName="Summary (FR)" ma:hidden="true" ma:internalName="summary_fr" ma:readOnly="false">
      <xsd:simpleType>
        <xsd:restriction base="dms:Note"/>
      </xsd:simpleType>
    </xsd:element>
    <xsd:element name="summary_sp" ma:index="19" nillable="true" ma:displayName="Summary (SP)" ma:hidden="true" ma:internalName="summary_sp" ma:readOnly="false">
      <xsd:simpleType>
        <xsd:restriction base="dms:Note"/>
      </xsd:simpleType>
    </xsd:element>
    <xsd:element name="LanguageOfTheDocument" ma:index="20" nillable="true" ma:displayName="Language of the document" ma:format="Dropdown" ma:internalName="LanguageOfTheDocument">
      <xsd:complexType>
        <xsd:complexContent>
          <xsd:extension base="dms:MultiChoice">
            <xsd:sequence>
              <xsd:element name="Value" maxOccurs="unbounded" minOccurs="0" nillable="true">
                <xsd:simpleType>
                  <xsd:restriction base="dms:Choice">
                    <xsd:enumeration value="EN"/>
                    <xsd:enumeration value="FR"/>
                    <xsd:enumeration value="SP"/>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d30a33b-a646-41c3-9f34-b17fd4744bcf" elementFormDefault="qualified">
    <xsd:import namespace="http://schemas.microsoft.com/office/2006/documentManagement/types"/>
    <xsd:import namespace="http://schemas.microsoft.com/office/infopath/2007/PartnerControls"/>
    <xsd:element name="PublisherEn" ma:index="4" nillable="true" ma:displayName="Publisher (EN)" ma:list="934c071f-01bf-4609-9dd1-79f4b0c00237" ma:internalName="PublisherEn" ma:showField="Title" ma:web="37943d70-03d6-46f7-9f46-490727d6abbd" ma:requiredMultiChoice="true">
      <xsd:complexType>
        <xsd:complexContent>
          <xsd:extension base="dms:MultiChoiceLookup">
            <xsd:sequence>
              <xsd:element name="Value" type="dms:Lookup" maxOccurs="unbounded" minOccurs="0" nillable="true"/>
            </xsd:sequence>
          </xsd:extension>
        </xsd:complexContent>
      </xsd:complexType>
    </xsd:element>
    <xsd:element name="PublisherFR" ma:index="5" nillable="true" ma:displayName="Publisher (FR)" ma:list="934c071f-01bf-4609-9dd1-79f4b0c00237" ma:internalName="PublisherFR" ma:readOnly="true" ma:showField="FR" ma:web="37943d70-03d6-46f7-9f46-490727d6abbd">
      <xsd:complexType>
        <xsd:complexContent>
          <xsd:extension base="dms:MultiChoiceLookup">
            <xsd:sequence>
              <xsd:element name="Value" type="dms:Lookup" maxOccurs="unbounded" minOccurs="0" nillable="true"/>
            </xsd:sequence>
          </xsd:extension>
        </xsd:complexContent>
      </xsd:complexType>
    </xsd:element>
    <xsd:element name="PublisherSP" ma:index="6" nillable="true" ma:displayName="Publisher (SP)" ma:list="934c071f-01bf-4609-9dd1-79f4b0c00237" ma:internalName="PublisherSP" ma:readOnly="true" ma:showField="SP" ma:web="37943d70-03d6-46f7-9f46-490727d6abbd">
      <xsd:complexType>
        <xsd:complexContent>
          <xsd:extension base="dms:MultiChoiceLookup">
            <xsd:sequence>
              <xsd:element name="Value" type="dms:Lookup" maxOccurs="unbounded" minOccurs="0" nillable="true"/>
            </xsd:sequence>
          </xsd:extension>
        </xsd:complexContent>
      </xsd:complexType>
    </xsd:element>
    <xsd:element name="TypeOfTheDocument_en" ma:index="7" nillable="true" ma:displayName="Type of the document (EN)" ma:hidden="true" ma:list="0d86dadb-4933-4b7d-91ee-d63d67fed045" ma:internalName="TypeOfTheDocument_en" ma:readOnly="false" ma:showField="Title" ma:web="37943d70-03d6-46f7-9f46-490727d6abbd">
      <xsd:complexType>
        <xsd:complexContent>
          <xsd:extension base="dms:MultiChoiceLookup">
            <xsd:sequence>
              <xsd:element name="Value" type="dms:Lookup" maxOccurs="unbounded" minOccurs="0" nillable="true"/>
            </xsd:sequence>
          </xsd:extension>
        </xsd:complexContent>
      </xsd:complexType>
    </xsd:element>
    <xsd:element name="TypeOfTheDocument_fr" ma:index="8" nillable="true" ma:displayName="Type of the document (FR)" ma:list="0d86dadb-4933-4b7d-91ee-d63d67fed045" ma:internalName="TypeOfTheDocument_fr" ma:readOnly="true" ma:showField="FR" ma:web="37943d70-03d6-46f7-9f46-490727d6abbd">
      <xsd:complexType>
        <xsd:complexContent>
          <xsd:extension base="dms:MultiChoiceLookup">
            <xsd:sequence>
              <xsd:element name="Value" type="dms:Lookup" maxOccurs="unbounded" minOccurs="0" nillable="true"/>
            </xsd:sequence>
          </xsd:extension>
        </xsd:complexContent>
      </xsd:complexType>
    </xsd:element>
    <xsd:element name="TypeOfTheDocument_sp" ma:index="9" nillable="true" ma:displayName="Type of the document (SP)" ma:list="0d86dadb-4933-4b7d-91ee-d63d67fed045" ma:internalName="TypeOfTheDocument_sp" ma:readOnly="true" ma:showField="SP" ma:web="37943d70-03d6-46f7-9f46-490727d6abbd">
      <xsd:complexType>
        <xsd:complexContent>
          <xsd:extension base="dms:MultiChoiceLookup">
            <xsd:sequence>
              <xsd:element name="Value" type="dms:Lookup" maxOccurs="unbounded" minOccurs="0" nillable="true"/>
            </xsd:sequence>
          </xsd:extension>
        </xsd:complexContent>
      </xsd:complexType>
    </xsd:element>
    <xsd:element name="Publication_date" ma:index="10" nillable="true" ma:displayName="Publication date" ma:list="a7f10cae-cf21-4935-bd70-a1507f79357a" ma:internalName="Publication_date" ma:showField="Title" ma:web="37943d70-03d6-46f7-9f46-490727d6abbd">
      <xsd:simpleType>
        <xsd:restriction base="dms:Lookup"/>
      </xsd:simpleType>
    </xsd:element>
    <xsd:element name="CategoryOfTheDocument_en" ma:index="11" nillable="true" ma:displayName="Category of the document (EN)" ma:hidden="true" ma:list="2824f4a9-b21d-4ce1-b4fe-bc7bd976fedd" ma:internalName="CategoryOfTheDocument_en" ma:readOnly="false" ma:showField="Title" ma:web="37943d70-03d6-46f7-9f46-490727d6abbd">
      <xsd:complexType>
        <xsd:complexContent>
          <xsd:extension base="dms:MultiChoiceLookup">
            <xsd:sequence>
              <xsd:element name="Value" type="dms:Lookup" maxOccurs="unbounded" minOccurs="0" nillable="true"/>
            </xsd:sequence>
          </xsd:extension>
        </xsd:complexContent>
      </xsd:complexType>
    </xsd:element>
    <xsd:element name="CategoryOfTheDocument_fr" ma:index="12" nillable="true" ma:displayName="Category of the document (FR)" ma:list="2824f4a9-b21d-4ce1-b4fe-bc7bd976fedd" ma:internalName="CategoryOfTheDocument_fr" ma:readOnly="true" ma:showField="FR" ma:web="37943d70-03d6-46f7-9f46-490727d6abbd">
      <xsd:complexType>
        <xsd:complexContent>
          <xsd:extension base="dms:MultiChoiceLookup">
            <xsd:sequence>
              <xsd:element name="Value" type="dms:Lookup" maxOccurs="unbounded" minOccurs="0" nillable="true"/>
            </xsd:sequence>
          </xsd:extension>
        </xsd:complexContent>
      </xsd:complexType>
    </xsd:element>
    <xsd:element name="CategoryOfTheDocument_sp" ma:index="13" nillable="true" ma:displayName="Category of the document (SP)" ma:list="2824f4a9-b21d-4ce1-b4fe-bc7bd976fedd" ma:internalName="CategoryOfTheDocument_sp" ma:readOnly="true" ma:showField="SP" ma:web="37943d70-03d6-46f7-9f46-490727d6abbd">
      <xsd:complexType>
        <xsd:complexContent>
          <xsd:extension base="dms:MultiChoiceLookup">
            <xsd:sequence>
              <xsd:element name="Value" type="dms:Lookup" maxOccurs="unbounded" minOccurs="0" nillable="true"/>
            </xsd:sequence>
          </xsd:extension>
        </xsd:complexContent>
      </xsd:complexType>
    </xsd:element>
    <xsd:element name="Keywords_en" ma:index="14" nillable="true" ma:displayName="Keywords (EN)" ma:list="2eaf8562-1698-45a2-a2ba-3c86862015b1" ma:internalName="Keywords_en" ma:showField="Title" ma:web="37943d70-03d6-46f7-9f46-490727d6abbd">
      <xsd:complexType>
        <xsd:complexContent>
          <xsd:extension base="dms:MultiChoiceLookup">
            <xsd:sequence>
              <xsd:element name="Value" type="dms:Lookup" maxOccurs="unbounded" minOccurs="0" nillable="true"/>
            </xsd:sequence>
          </xsd:extension>
        </xsd:complexContent>
      </xsd:complexType>
    </xsd:element>
    <xsd:element name="Keywords_fr" ma:index="15" nillable="true" ma:displayName="Keywords (FR)" ma:list="2eaf8562-1698-45a2-a2ba-3c86862015b1" ma:internalName="Keywords_fr" ma:readOnly="true" ma:showField="FR" ma:web="37943d70-03d6-46f7-9f46-490727d6abbd">
      <xsd:complexType>
        <xsd:complexContent>
          <xsd:extension base="dms:MultiChoiceLookup">
            <xsd:sequence>
              <xsd:element name="Value" type="dms:Lookup" maxOccurs="unbounded" minOccurs="0" nillable="true"/>
            </xsd:sequence>
          </xsd:extension>
        </xsd:complexContent>
      </xsd:complexType>
    </xsd:element>
    <xsd:element name="Keywords_sp" ma:index="16" nillable="true" ma:displayName="Keywords (SP)" ma:list="2eaf8562-1698-45a2-a2ba-3c86862015b1" ma:internalName="Keywords_sp" ma:readOnly="true" ma:showField="SP" ma:web="37943d70-03d6-46f7-9f46-490727d6abbd">
      <xsd:complexType>
        <xsd:complexContent>
          <xsd:extension base="dms:MultiChoiceLookup">
            <xsd:sequence>
              <xsd:element name="Value" type="dms:Lookup" maxOccurs="unbounded" minOccurs="0" nillable="true"/>
            </xsd:sequence>
          </xsd:extension>
        </xsd:complexContent>
      </xsd:complexType>
    </xsd:element>
    <xsd:element name="RelatedDoc" ma:index="21" nillable="true" ma:displayName="Related documents" ma:hidden="true" ma:list="c5eb72dd-a04e-4872-b88b-85418086581c" ma:internalName="RelatedDoc" ma:readOnly="false" ma:showField="TitleEN" ma:web="37943d70-03d6-46f7-9f46-490727d6abb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22"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94bc015-db21-46a8-9486-c389ce0b061e" elementFormDefault="qualified">
    <xsd:import namespace="http://schemas.microsoft.com/office/2006/documentManagement/types"/>
    <xsd:import namespace="http://schemas.microsoft.com/office/infopath/2007/PartnerControls"/>
    <xsd:element name="Country_x0020__x0028_EN_x0029__x003a__x0020_NameEN" ma:index="23" nillable="true" ma:displayName="Country (EN): NameEN" ma:internalName="Country_x0020__x0028_EN_x0029__x003a__x0020_NameEN">
      <xsd:complexType>
        <xsd:simpleContent>
          <xsd:extension base="dms:BusinessDataSecondaryField">
            <xsd:attribute name="BdcField" type="xsd:string" fixed="NameEN"/>
          </xsd:extension>
        </xsd:simpleContent>
      </xsd:complexType>
    </xsd:element>
    <xsd:element name="Country_x0020__x0028_EN_x0029__x003a__x0020_NameES" ma:index="24" nillable="true" ma:displayName="Country (EN): NameES" ma:internalName="Country_x0020__x0028_EN_x0029__x003a__x0020_NameES">
      <xsd:complexType>
        <xsd:simpleContent>
          <xsd:extension base="dms:BusinessDataSecondaryField">
            <xsd:attribute name="BdcField" type="xsd:string" fixed="NameES"/>
          </xsd:extension>
        </xsd:simpleContent>
      </xsd:complexType>
    </xsd:element>
    <xsd:element name="Country_x0020__x0028_EN_x0029__x003a__x0020_NameFR" ma:index="25" nillable="true" ma:displayName="Country (EN): NameFR" ma:internalName="Country_x0020__x0028_EN_x0029__x003a__x0020_NameFR">
      <xsd:complexType>
        <xsd:simpleContent>
          <xsd:extension base="dms:BusinessDataSecondaryField">
            <xsd:attribute name="BdcField" type="xsd:string" fixed="NameFR"/>
          </xsd:extension>
        </xsd:simpleContent>
      </xsd:complexType>
    </xsd:element>
    <xsd:element name="Country_x0020__x0028_EN_x0029__x003a__x0020_Id" ma:index="26" nillable="true" ma:displayName="Country (EN): Id" ma:internalName="Country_x0020__x0028_EN_x0029__x003a__x0020_Id">
      <xsd:complexType>
        <xsd:simpleContent>
          <xsd:extension base="dms:BusinessDataSecondaryField">
            <xsd:attribute name="BdcField" type="xsd:string" fixed="Id"/>
          </xsd:extension>
        </xsd:simpleContent>
      </xsd:complexType>
    </xsd:element>
    <xsd:element name="Country_x0020__x0028_EN_x0029__x003a__x0020_ISOCode" ma:index="27" nillable="true" ma:displayName="Country (EN): ISOCode" ma:internalName="Country_x0020__x0028_EN_x0029__x003a__x0020_ISOCode">
      <xsd:complexType>
        <xsd:simpleContent>
          <xsd:extension base="dms:BusinessDataSecondaryField">
            <xsd:attribute name="BdcField" type="xsd:string" fixed="ISOCode"/>
          </xsd:extension>
        </xsd:simpleContent>
      </xsd:complexType>
    </xsd:element>
    <xsd:element name="Country_x0020__x0028_EN_x0029__x003a__x0020_NameEN0" ma:index="28" nillable="true" ma:displayName="Country (EN): NameEN" ma:internalName="Country_x0020__x0028_EN_x0029__x003a__x0020_NameEN0">
      <xsd:complexType>
        <xsd:simpleContent>
          <xsd:extension base="dms:BusinessDataSecondaryField">
            <xsd:attribute name="BdcField" type="xsd:string" fixed="NameEN"/>
          </xsd:extension>
        </xsd:simpleContent>
      </xsd:complexType>
    </xsd:element>
    <xsd:element name="Country_x0020__x0028_EN_x0029__x003a__x0020_NameES0" ma:index="29" nillable="true" ma:displayName="Country (EN): NameES" ma:internalName="Country_x0020__x0028_EN_x0029__x003a__x0020_NameES0">
      <xsd:complexType>
        <xsd:simpleContent>
          <xsd:extension base="dms:BusinessDataSecondaryField">
            <xsd:attribute name="BdcField" type="xsd:string" fixed="NameES"/>
          </xsd:extension>
        </xsd:simpleContent>
      </xsd:complexType>
    </xsd:element>
    <xsd:element name="Country_x0020__x0028_EN_x0029__x003a__x0020_NameFR0" ma:index="30" nillable="true" ma:displayName="Country (EN): NameFR" ma:internalName="Country_x0020__x0028_EN_x0029__x003a__x0020_NameFR0">
      <xsd:complexType>
        <xsd:simpleContent>
          <xsd:extension base="dms:BusinessDataSecondaryField">
            <xsd:attribute name="BdcField" type="xsd:string" fixed="NameFR"/>
          </xsd:extension>
        </xsd:simpleContent>
      </xsd:complexType>
    </xsd:element>
    <xsd:element name="Country_CT_ID0" ma:index="31" nillable="true" ma:displayName="Country_CT_ID" ma:hidden="true" ma:internalName="Country_CT_ID0">
      <xsd:complexType>
        <xsd:simpleContent>
          <xsd:extension base="dms:BusinessDataSecondaryField">
            <xsd:attribute name="BdcField" type="xsd:string" fixed="Country_CT_ID"/>
          </xsd:extension>
        </xsd:simpleContent>
      </xsd:complexType>
    </xsd:element>
    <xsd:element name="Country_x0020__x0028_EN_x0029__x003a__x0020_NameEN1" ma:index="32" nillable="true" ma:displayName="Country (EN): NameEN" ma:internalName="Country_x0020__x0028_EN_x0029__x003a__x0020_NameEN1">
      <xsd:complexType>
        <xsd:simpleContent>
          <xsd:extension base="dms:BusinessDataSecondaryField">
            <xsd:attribute name="BdcField" type="xsd:string" fixed="NameEN"/>
          </xsd:extension>
        </xsd:simpleContent>
      </xsd:complexType>
    </xsd:element>
    <xsd:element name="Country_x0020__x0028_EN_x0029__x003a__x0020_NameEN2" ma:index="33" nillable="true" ma:displayName="Country (EN): NameEN" ma:internalName="Country_x0020__x0028_EN_x0029__x003a__x0020_NameEN2">
      <xsd:complexType>
        <xsd:simpleContent>
          <xsd:extension base="dms:BusinessDataSecondaryField">
            <xsd:attribute name="BdcField" type="xsd:string" fixed="NameEN"/>
          </xsd:extension>
        </xsd:simpleContent>
      </xsd:complexType>
    </xsd:element>
    <xsd:element name="Country_x0020__x0028_EN_x0029__x003a__x0020_NameEN3" ma:index="34" nillable="true" ma:displayName="Country (EN): NameEN" ma:internalName="Country_x0020__x0028_EN_x0029__x003a__x0020_NameEN3">
      <xsd:complexType>
        <xsd:simpleContent>
          <xsd:extension base="dms:BusinessDataSecondaryField">
            <xsd:attribute name="BdcField" type="xsd:string" fixed="NameEN"/>
          </xsd:extension>
        </xsd:simpleContent>
      </xsd:complexType>
    </xsd:element>
    <xsd:element name="Group" ma:index="35" nillable="true" ma:displayName="Group" ma:hidden="true" ma:internalName="Group">
      <xsd:complexType>
        <xsd:simpleContent>
          <xsd:extension base="dms:BusinessDataPrimaryField">
            <xsd:attribute name="BdcField" type="xsd:string" fixed="GroupNameEN"/>
            <xsd:attribute name="RelatedFieldWssStaticName" type="xsd:string" fixed="Group_CT_ID"/>
            <xsd:attribute name="SecondaryFieldBdcNames" type="xsd:string" fixed="10%2012%2012%2012%208%20GroupCode%20GroupNameEN%20GroupNameFR%20GroupNameSP%20ISOCOde%2014"/>
            <xsd:attribute name="SecondaryFieldsWssStaticNames" type="xsd:string" fixed="29%2031%2031%2031%2027%20Group%5Fx003a%5F%5Fx0020%5FGroupCode%20Group%5Fx003a%5F%5Fx0020%5FGroupNameEN%20Group%5Fx003a%5F%5Fx0020%5FGroupNameFR%20Group%5Fx003a%5F%5Fx0020%5FGroupNameSP%20Group%5Fx003a%5F%5Fx0020%5FISOCOde%2015"/>
            <xsd:attribute name="SystemInstance" type="xsd:string" fixed="STDF"/>
            <xsd:attribute name="EntityNamespace" type="xsd:string" fixed="http://v-spde"/>
            <xsd:attribute name="EntityName" type="xsd:string" fixed="Group_CT"/>
            <xsd:attribute name="RelatedFieldBDCField" type="xsd:string" fixed=""/>
            <xsd:attribute name="Resolved" type="xsd:string" fixed="true"/>
          </xsd:extension>
        </xsd:simpleContent>
      </xsd:complexType>
    </xsd:element>
    <xsd:element name="Group_CT_ID" ma:index="36" nillable="true" ma:displayName="Group_CT_ID" ma:hidden="true" ma:internalName="Group_CT_ID">
      <xsd:complexType>
        <xsd:simpleContent>
          <xsd:extension base="dms:BusinessDataSecondaryField">
            <xsd:attribute name="BdcField" type="xsd:string" fixed="Group_CT_ID"/>
          </xsd:extension>
        </xsd:simpleContent>
      </xsd:complexType>
    </xsd:element>
    <xsd:element name="Group_x003a__x0020_GroupCode" ma:index="37" nillable="true" ma:displayName="Group: GroupCode" ma:internalName="Group_x003a__x0020_GroupCode">
      <xsd:complexType>
        <xsd:simpleContent>
          <xsd:extension base="dms:BusinessDataSecondaryField">
            <xsd:attribute name="BdcField" type="xsd:string" fixed="GroupCode"/>
          </xsd:extension>
        </xsd:simpleContent>
      </xsd:complexType>
    </xsd:element>
    <xsd:element name="Group_x003a__x0020_GroupNameEN" ma:index="38" nillable="true" ma:displayName="Group: GroupNameEN" ma:internalName="Group_x003a__x0020_GroupNameEN">
      <xsd:complexType>
        <xsd:simpleContent>
          <xsd:extension base="dms:BusinessDataSecondaryField">
            <xsd:attribute name="BdcField" type="xsd:string" fixed="GroupNameEN"/>
          </xsd:extension>
        </xsd:simpleContent>
      </xsd:complexType>
    </xsd:element>
    <xsd:element name="Group_x003a__x0020_GroupNameFR" ma:index="39" nillable="true" ma:displayName="Group: GroupNameFR" ma:internalName="Group_x003a__x0020_GroupNameFR">
      <xsd:complexType>
        <xsd:simpleContent>
          <xsd:extension base="dms:BusinessDataSecondaryField">
            <xsd:attribute name="BdcField" type="xsd:string" fixed="GroupNameFR"/>
          </xsd:extension>
        </xsd:simpleContent>
      </xsd:complexType>
    </xsd:element>
    <xsd:element name="Group_x003a__x0020_GroupNameSP" ma:index="40" nillable="true" ma:displayName="Group: GroupNameSP" ma:internalName="Group_x003a__x0020_GroupNameSP">
      <xsd:complexType>
        <xsd:simpleContent>
          <xsd:extension base="dms:BusinessDataSecondaryField">
            <xsd:attribute name="BdcField" type="xsd:string" fixed="GroupNameSP"/>
          </xsd:extension>
        </xsd:simpleContent>
      </xsd:complexType>
    </xsd:element>
    <xsd:element name="Group_x003a__x0020_ISOCOde" ma:index="41" nillable="true" ma:displayName="Group: ISOCOde" ma:internalName="Group_x003a__x0020_ISOCOde">
      <xsd:complexType>
        <xsd:simpleContent>
          <xsd:extension base="dms:BusinessDataSecondaryField">
            <xsd:attribute name="BdcField" type="xsd:string" fixed="ISOCOde"/>
          </xsd:extension>
        </xsd:simpleContent>
      </xsd:complexType>
    </xsd:element>
    <xsd:element name="ProjectGroup" ma:index="42" nillable="true" ma:displayName="ProjectGroup" ma:list="{50216758-0f61-4c14-9da4-f92800b5fd59}" ma:internalName="ProjectGroup" ma:showField="Title" ma:web="37943d70-03d6-46f7-9f46-490727d6abbd">
      <xsd:simpleType>
        <xsd:restriction base="dms:Lookup"/>
      </xsd:simpleType>
    </xsd:element>
    <xsd:element name="Group_x0020__x0028_EN_x0029_" ma:index="43" nillable="true" ma:displayName="Economic Group (EN)" ma:hidden="true" ma:internalName="Group_x0020__x0028_EN_x0029_">
      <xsd:complexType>
        <xsd:simpleContent>
          <xsd:extension base="dms:BusinessDataPrimaryField">
            <xsd:attribute name="BdcField" type="xsd:string" fixed="GroupNameEN"/>
            <xsd:attribute name="RelatedFieldWssStaticName" type="xsd:string" fixed="Group_CT_ID0"/>
            <xsd:attribute name="SecondaryFieldBdcNames" type="xsd:string" fixed="0"/>
            <xsd:attribute name="SecondaryFieldsWssStaticNames" type="xsd:string" fixed="0"/>
            <xsd:attribute name="SystemInstance" type="xsd:string" fixed="STDF"/>
            <xsd:attribute name="EntityNamespace" type="xsd:string" fixed="http://v-spde"/>
            <xsd:attribute name="EntityName" type="xsd:string" fixed="Group_CT"/>
            <xsd:attribute name="RelatedFieldBDCField" type="xsd:string" fixed=""/>
            <xsd:attribute name="Resolved" type="xsd:string" fixed="true"/>
          </xsd:extension>
        </xsd:simpleContent>
      </xsd:complexType>
    </xsd:element>
    <xsd:element name="Group_CT_ID0" ma:index="44" nillable="true" ma:displayName="Group_CT_ID" ma:hidden="true" ma:internalName="Group_CT_ID0">
      <xsd:complexType>
        <xsd:simpleContent>
          <xsd:extension base="dms:BusinessDataSecondaryField">
            <xsd:attribute name="BdcField" type="xsd:string" fixed="Group_CT_ID"/>
          </xsd:extension>
        </xsd:simpleContent>
      </xsd:complexType>
    </xsd:element>
    <xsd:element name="Group_x0020__x0028_FR_x0029_" ma:index="45" nillable="true" ma:displayName="Economic Group (FR)" ma:hidden="true" ma:internalName="Group_x0020__x0028_FR_x0029_">
      <xsd:complexType>
        <xsd:simpleContent>
          <xsd:extension base="dms:BusinessDataPrimaryField">
            <xsd:attribute name="BdcField" type="xsd:string" fixed="GroupNameFR"/>
            <xsd:attribute name="RelatedFieldWssStaticName" type="xsd:string" fixed="Group_CT_ID1"/>
            <xsd:attribute name="SecondaryFieldBdcNames" type="xsd:string" fixed="0"/>
            <xsd:attribute name="SecondaryFieldsWssStaticNames" type="xsd:string" fixed="0"/>
            <xsd:attribute name="SystemInstance" type="xsd:string" fixed="STDF"/>
            <xsd:attribute name="EntityNamespace" type="xsd:string" fixed="http://v-spde"/>
            <xsd:attribute name="EntityName" type="xsd:string" fixed="Group_CT"/>
            <xsd:attribute name="RelatedFieldBDCField" type="xsd:string" fixed=""/>
            <xsd:attribute name="Resolved" type="xsd:string" fixed="true"/>
          </xsd:extension>
        </xsd:simpleContent>
      </xsd:complexType>
    </xsd:element>
    <xsd:element name="Group_CT_ID1" ma:index="46" nillable="true" ma:displayName="Group_CT_ID" ma:hidden="true" ma:internalName="Group_CT_ID1">
      <xsd:complexType>
        <xsd:simpleContent>
          <xsd:extension base="dms:BusinessDataSecondaryField">
            <xsd:attribute name="BdcField" type="xsd:string" fixed="Group_CT_ID"/>
          </xsd:extension>
        </xsd:simpleContent>
      </xsd:complexType>
    </xsd:element>
    <xsd:element name="Group_x0020__x0028_ES_x0029_" ma:index="47" nillable="true" ma:displayName="Economic Group (ES)" ma:hidden="true" ma:internalName="Group_x0020__x0028_ES_x0029_">
      <xsd:complexType>
        <xsd:simpleContent>
          <xsd:extension base="dms:BusinessDataPrimaryField">
            <xsd:attribute name="BdcField" type="xsd:string" fixed="GroupNameSP"/>
            <xsd:attribute name="RelatedFieldWssStaticName" type="xsd:string" fixed="Group_CT_ID2"/>
            <xsd:attribute name="SecondaryFieldBdcNames" type="xsd:string" fixed="0"/>
            <xsd:attribute name="SecondaryFieldsWssStaticNames" type="xsd:string" fixed="0"/>
            <xsd:attribute name="SystemInstance" type="xsd:string" fixed="STDF"/>
            <xsd:attribute name="EntityNamespace" type="xsd:string" fixed="http://v-spde"/>
            <xsd:attribute name="EntityName" type="xsd:string" fixed="Group_CT"/>
            <xsd:attribute name="RelatedFieldBDCField" type="xsd:string" fixed=""/>
            <xsd:attribute name="Resolved" type="xsd:string" fixed="true"/>
          </xsd:extension>
        </xsd:simpleContent>
      </xsd:complexType>
    </xsd:element>
    <xsd:element name="Group_CT_ID2" ma:index="48" nillable="true" ma:displayName="Group_CT_ID" ma:hidden="true" ma:internalName="Group_CT_ID2">
      <xsd:complexType>
        <xsd:simpleContent>
          <xsd:extension base="dms:BusinessDataSecondaryField">
            <xsd:attribute name="BdcField" type="xsd:string" fixed="Group_CT_ID"/>
          </xsd:extension>
        </xsd:simpleContent>
      </xsd:complexType>
    </xsd:element>
    <xsd:element name="Country" ma:index="49" nillable="true" ma:displayName="Country" ma:list="{ef92eaf7-d111-463f-a4b6-b7bb72078af1}" ma:internalName="Country" ma:showField="CountryNameEN" ma:web="37943d70-03d6-46f7-9f46-490727d6abbd">
      <xsd:complexType>
        <xsd:complexContent>
          <xsd:extension base="dms:MultiChoiceLookup">
            <xsd:sequence>
              <xsd:element name="Value" type="dms:Lookup" maxOccurs="unbounded" minOccurs="0" nillable="true"/>
            </xsd:sequence>
          </xsd:extension>
        </xsd:complexContent>
      </xsd:complexType>
    </xsd:element>
    <xsd:element name="Country_x003a_CountryNameFR" ma:index="50" nillable="true" ma:displayName="Country:CountryNameFR" ma:list="{ef92eaf7-d111-463f-a4b6-b7bb72078af1}" ma:internalName="Country_x003a_CountryNameFR" ma:readOnly="true" ma:showField="CountryNameFRE" ma:web="37943d70-03d6-46f7-9f46-490727d6abbd">
      <xsd:complexType>
        <xsd:complexContent>
          <xsd:extension base="dms:MultiChoiceLookup">
            <xsd:sequence>
              <xsd:element name="Value" type="dms:Lookup" maxOccurs="unbounded" minOccurs="0" nillable="true"/>
            </xsd:sequence>
          </xsd:extension>
        </xsd:complexContent>
      </xsd:complexType>
    </xsd:element>
    <xsd:element name="Country_x003a_CountryNameES" ma:index="51" nillable="true" ma:displayName="Country:CountryNameES" ma:list="{ef92eaf7-d111-463f-a4b6-b7bb72078af1}" ma:internalName="Country_x003a_CountryNameES" ma:readOnly="true" ma:showField="CountryNameES" ma:web="37943d70-03d6-46f7-9f46-490727d6abbd">
      <xsd:complexType>
        <xsd:complexContent>
          <xsd:extension base="dms:MultiChoiceLookup">
            <xsd:sequence>
              <xsd:element name="Value" type="dms:Lookup" maxOccurs="unbounded" minOccurs="0" nillable="true"/>
            </xsd:sequence>
          </xsd:extension>
        </xsd:complexContent>
      </xsd:complexType>
    </xsd:element>
    <xsd:element name="ProjectType" ma:index="52" nillable="true" ma:displayName="ProjectType" ma:list="{85350d0d-8979-4f01-ab8d-40eb55f26294}" ma:internalName="ProjectType" ma:showField="ProjectType" ma:web="37943d70-03d6-46f7-9f46-490727d6abbd">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8" ma:displayName="Content Type"/>
        <xsd:element ref="dc:title" minOccurs="0" maxOccurs="1"/>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erEn xmlns="2d30a33b-a646-41c3-9f34-b17fd4744bcf">
      <Value>175</Value>
    </PublisherEn>
    <RelatedDoc xmlns="2d30a33b-a646-41c3-9f34-b17fd4744bcf"/>
    <Keywords_en xmlns="2d30a33b-a646-41c3-9f34-b17fd4744bcf">
      <Value>61</Value>
    </Keywords_en>
    <TitleSP xmlns="4dc5663f-b0cc-4335-8804-873ae5cb782b">Partnerships for Development</TitleSP>
    <summary_fr xmlns="4dc5663f-b0cc-4335-8804-873ae5cb782b" xsi:nil="true"/>
    <IconOverlay xmlns="http://schemas.microsoft.com/sharepoint/v4" xsi:nil="true"/>
    <CategoryOfTheDocument_en xmlns="2d30a33b-a646-41c3-9f34-b17fd4744bcf"/>
    <Publication_date xmlns="2d30a33b-a646-41c3-9f34-b17fd4744bcf" xsi:nil="true"/>
    <TypeOfTheDocument_en xmlns="2d30a33b-a646-41c3-9f34-b17fd4744bcf">
      <Value>9</Value>
    </TypeOfTheDocument_en>
    <summary_sp xmlns="4dc5663f-b0cc-4335-8804-873ae5cb782b" xsi:nil="true"/>
    <LanguageOfTheDocument xmlns="4dc5663f-b0cc-4335-8804-873ae5cb782b">
      <Value>EN</Value>
    </LanguageOfTheDocument>
    <TitleEN xmlns="4dc5663f-b0cc-4335-8804-873ae5cb782b">Partnerships for Development</TitleEN>
    <TitleFR xmlns="4dc5663f-b0cc-4335-8804-873ae5cb782b">Partnerships for Development</TitleFR>
    <Authors xmlns="4dc5663f-b0cc-4335-8804-873ae5cb782b">Rubert Konijn</Authors>
    <summary_en xmlns="4dc5663f-b0cc-4335-8804-873ae5cb782b" xsi:nil="true"/>
    <Country_x0020__x0028_EN_x0029__x003a__x0020_ISOCode xmlns="094bc015-db21-46a8-9486-c389ce0b061e" xsi:nil="true"/>
    <Group_CT_ID2 xmlns="094bc015-db21-46a8-9486-c389ce0b061e" xsi:nil="true"/>
    <Country_x0020__x0028_EN_x0029__x003a__x0020_Id xmlns="094bc015-db21-46a8-9486-c389ce0b061e" xsi:nil="true"/>
    <Group_CT_ID xmlns="094bc015-db21-46a8-9486-c389ce0b061e" xsi:nil="true"/>
    <Group_x003a__x0020_GroupNameSP xmlns="094bc015-db21-46a8-9486-c389ce0b061e" xsi:nil="true"/>
    <Group_CT_ID1 xmlns="094bc015-db21-46a8-9486-c389ce0b061e" xsi:nil="true"/>
    <Country_x0020__x0028_EN_x0029__x003a__x0020_NameES0 xmlns="094bc015-db21-46a8-9486-c389ce0b061e" xsi:nil="true"/>
    <Country xmlns="094bc015-db21-46a8-9486-c389ce0b061e">
      <Value>309</Value>
    </Country>
    <Country_x0020__x0028_EN_x0029__x003a__x0020_NameEN2 xmlns="094bc015-db21-46a8-9486-c389ce0b061e" xsi:nil="true"/>
    <ProjectGroup xmlns="094bc015-db21-46a8-9486-c389ce0b061e" xsi:nil="true"/>
    <Group_x0020__x0028_FR_x0029_ xmlns="094bc015-db21-46a8-9486-c389ce0b061e" xsi:nil="true" Resolved="true"/>
    <Country_x0020__x0028_EN_x0029__x003a__x0020_NameFR0 xmlns="094bc015-db21-46a8-9486-c389ce0b061e" xsi:nil="true"/>
    <Country_x0020__x0028_EN_x0029__x003a__x0020_NameEN3 xmlns="094bc015-db21-46a8-9486-c389ce0b061e" xsi:nil="true"/>
    <Group_CT_ID0 xmlns="094bc015-db21-46a8-9486-c389ce0b061e" xsi:nil="true"/>
    <Country_x0020__x0028_EN_x0029__x003a__x0020_NameEN0 xmlns="094bc015-db21-46a8-9486-c389ce0b061e" xsi:nil="true"/>
    <Country_x0020__x0028_EN_x0029__x003a__x0020_NameEN1 xmlns="094bc015-db21-46a8-9486-c389ce0b061e" xsi:nil="true"/>
    <Group xmlns="094bc015-db21-46a8-9486-c389ce0b061e" xsi:nil="true" Resolved="true"/>
    <Country_x0020__x0028_EN_x0029__x003a__x0020_NameES xmlns="094bc015-db21-46a8-9486-c389ce0b061e" xsi:nil="true"/>
    <Country_CT_ID0 xmlns="094bc015-db21-46a8-9486-c389ce0b061e" xsi:nil="true"/>
    <Group_x003a__x0020_GroupCode xmlns="094bc015-db21-46a8-9486-c389ce0b061e" xsi:nil="true"/>
    <Group_x003a__x0020_GroupNameEN xmlns="094bc015-db21-46a8-9486-c389ce0b061e" xsi:nil="true"/>
    <Group_x003a__x0020_GroupNameFR xmlns="094bc015-db21-46a8-9486-c389ce0b061e" xsi:nil="true"/>
    <Group_x0020__x0028_EN_x0029_ xmlns="094bc015-db21-46a8-9486-c389ce0b061e" xsi:nil="true" Resolved="true"/>
    <Country_x0020__x0028_EN_x0029__x003a__x0020_NameFR xmlns="094bc015-db21-46a8-9486-c389ce0b061e" xsi:nil="true"/>
    <Group_x0020__x0028_ES_x0029_ xmlns="094bc015-db21-46a8-9486-c389ce0b061e" xsi:nil="true" Resolved="true"/>
    <Country_x0020__x0028_EN_x0029__x003a__x0020_NameEN xmlns="094bc015-db21-46a8-9486-c389ce0b061e" xsi:nil="true"/>
    <Group_x003a__x0020_ISOCOde xmlns="094bc015-db21-46a8-9486-c389ce0b061e" xsi:nil="true"/>
    <ProjectType xmlns="094bc015-db21-46a8-9486-c389ce0b061e" xsi:nil="true"/>
  </documentManagement>
</p:properties>
</file>

<file path=customXml/itemProps1.xml><?xml version="1.0" encoding="utf-8"?>
<ds:datastoreItem xmlns:ds="http://schemas.openxmlformats.org/officeDocument/2006/customXml" ds:itemID="{AA15AE2F-3A7F-4893-8944-8E2C2E0E9292}"/>
</file>

<file path=customXml/itemProps2.xml><?xml version="1.0" encoding="utf-8"?>
<ds:datastoreItem xmlns:ds="http://schemas.openxmlformats.org/officeDocument/2006/customXml" ds:itemID="{1BE8BEFB-CF42-4483-A74A-34E7E39F526B}"/>
</file>

<file path=docProps/app.xml><?xml version="1.0" encoding="utf-8"?>
<Properties xmlns="http://schemas.openxmlformats.org/officeDocument/2006/extended-properties" xmlns:vt="http://schemas.openxmlformats.org/officeDocument/2006/docPropsVTypes">
  <Template/>
  <TotalTime>1476</TotalTime>
  <Words>654</Words>
  <Application>Microsoft Office PowerPoint</Application>
  <PresentationFormat>On-screen Show (4:3)</PresentationFormat>
  <Paragraphs>171</Paragraphs>
  <Slides>26</Slides>
  <Notes>22</Notes>
  <HiddenSlides>0</HiddenSlides>
  <MMClips>0</MMClips>
  <ScaleCrop>false</ScaleCrop>
  <HeadingPairs>
    <vt:vector size="6" baseType="variant">
      <vt:variant>
        <vt:lpstr>Theme</vt:lpstr>
      </vt:variant>
      <vt:variant>
        <vt:i4>2</vt:i4>
      </vt:variant>
      <vt:variant>
        <vt:lpstr>Embedded OLE Servers</vt:lpstr>
      </vt:variant>
      <vt:variant>
        <vt:i4>2</vt:i4>
      </vt:variant>
      <vt:variant>
        <vt:lpstr>Slide Titles</vt:lpstr>
      </vt:variant>
      <vt:variant>
        <vt:i4>26</vt:i4>
      </vt:variant>
    </vt:vector>
  </HeadingPairs>
  <TitlesOfParts>
    <vt:vector size="30" baseType="lpstr">
      <vt:lpstr>Office Theme</vt:lpstr>
      <vt:lpstr>9_2 kolommen</vt:lpstr>
      <vt:lpstr>Microsoft Excel Chart</vt:lpstr>
      <vt:lpstr>Chart</vt:lpstr>
      <vt:lpstr>Partnerships for Development</vt:lpstr>
      <vt:lpstr>Content Presentation</vt:lpstr>
      <vt:lpstr>Agricultural development and poverty reduction</vt:lpstr>
      <vt:lpstr>Development Vietnam</vt:lpstr>
      <vt:lpstr>Total Trade</vt:lpstr>
      <vt:lpstr>Agricultural Trade</vt:lpstr>
      <vt:lpstr>Agricultural Productivity</vt:lpstr>
      <vt:lpstr>Development agricultural area</vt:lpstr>
      <vt:lpstr>Poverty reduction</vt:lpstr>
      <vt:lpstr>PowerPoint Presentation</vt:lpstr>
      <vt:lpstr>Lessons Learned</vt:lpstr>
      <vt:lpstr>Agricultural Trade between Vietnam and the Netherlands</vt:lpstr>
      <vt:lpstr>LNV Beleid</vt:lpstr>
      <vt:lpstr>Sustainable Trade Chains</vt:lpstr>
      <vt:lpstr>Public Private Cooperation</vt:lpstr>
      <vt:lpstr>Public Private Partnerships</vt:lpstr>
      <vt:lpstr>Background Public Private Partnerships</vt:lpstr>
      <vt:lpstr>What is a Partnership?</vt:lpstr>
      <vt:lpstr>Key Partnership Principles</vt:lpstr>
      <vt:lpstr>New Partnership Culture requires</vt:lpstr>
      <vt:lpstr>Development Cooperation</vt:lpstr>
      <vt:lpstr>Future cooperation: horticulture</vt:lpstr>
      <vt:lpstr>Development of the pigs and poultry industry</vt:lpstr>
      <vt:lpstr>Tracking Development</vt:lpstr>
      <vt:lpstr>Tracking development</vt:lpstr>
      <vt:lpstr>Agriculture is part of the solution!</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Rijksoverheid presentatie</dc:title>
  <dc:creator>Konijn</dc:creator>
  <cp:lastModifiedBy>Mukumba, Chenai</cp:lastModifiedBy>
  <cp:revision>84</cp:revision>
  <dcterms:created xsi:type="dcterms:W3CDTF">2008-09-09T11:46:42Z</dcterms:created>
  <dcterms:modified xsi:type="dcterms:W3CDTF">2011-11-15T10:28:51Z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0x010100E27CF96EEE4B4FA88868A20FF64E0B700031E2D20BED02E94181E4DEB09D88AB11</vt:lpwstr>
  </property>
  <property fmtid="{D5CDD505-2E9C-101B-9397-08002B2CF9AE}" pid="3" name="Order">
    <vt:r8>31800</vt:r8>
  </property>
  <property fmtid="{D5CDD505-2E9C-101B-9397-08002B2CF9AE}" pid="4" name="URL">
    <vt:lpwstr/>
  </property>
  <property fmtid="{D5CDD505-2E9C-101B-9397-08002B2CF9AE}" pid="5" name="xd_Signature">
    <vt:bool>false</vt:bool>
  </property>
  <property fmtid="{D5CDD505-2E9C-101B-9397-08002B2CF9AE}" pid="6" name="xd_ProgID">
    <vt:lpwstr/>
  </property>
  <property fmtid="{D5CDD505-2E9C-101B-9397-08002B2CF9AE}" pid="7" name="DocumentSetDescription">
    <vt:lpwstr/>
  </property>
  <property fmtid="{D5CDD505-2E9C-101B-9397-08002B2CF9AE}" pid="8" name="Country_CT_ID">
    <vt:lpwstr/>
  </property>
  <property fmtid="{D5CDD505-2E9C-101B-9397-08002B2CF9AE}" pid="9" name="_SourceUrl">
    <vt:lpwstr/>
  </property>
  <property fmtid="{D5CDD505-2E9C-101B-9397-08002B2CF9AE}" pid="10" name="_SharedFileIndex">
    <vt:lpwstr/>
  </property>
  <property fmtid="{D5CDD505-2E9C-101B-9397-08002B2CF9AE}" pid="11" name="TemplateUrl">
    <vt:lpwstr/>
  </property>
</Properties>
</file>